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8"/>
  </p:notesMasterIdLst>
  <p:sldIdLst>
    <p:sldId id="306" r:id="rId5"/>
    <p:sldId id="307" r:id="rId6"/>
    <p:sldId id="308" r:id="rId7"/>
    <p:sldId id="309" r:id="rId8"/>
    <p:sldId id="294" r:id="rId9"/>
    <p:sldId id="295" r:id="rId10"/>
    <p:sldId id="310" r:id="rId11"/>
    <p:sldId id="313" r:id="rId12"/>
    <p:sldId id="303" r:id="rId13"/>
    <p:sldId id="304" r:id="rId14"/>
    <p:sldId id="305" r:id="rId15"/>
    <p:sldId id="311" r:id="rId16"/>
    <p:sldId id="31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4967" autoAdjust="0"/>
  </p:normalViewPr>
  <p:slideViewPr>
    <p:cSldViewPr snapToGrid="0">
      <p:cViewPr varScale="1">
        <p:scale>
          <a:sx n="114" d="100"/>
          <a:sy n="114" d="100"/>
        </p:scale>
        <p:origin x="414" y="102"/>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974-4FBB-8267-A07818BB3818}"/>
            </c:ext>
          </c:extLst>
        </c:ser>
        <c:ser>
          <c:idx val="1"/>
          <c:order val="1"/>
          <c:tx>
            <c:strRef>
              <c:f>Sheet1!$C$1</c:f>
              <c:strCache>
                <c:ptCount val="1"/>
                <c:pt idx="0">
                  <c:v>Series 2</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974-4FBB-8267-A07818BB3818}"/>
            </c:ext>
          </c:extLst>
        </c:ser>
        <c:ser>
          <c:idx val="2"/>
          <c:order val="2"/>
          <c:tx>
            <c:strRef>
              <c:f>Sheet1!$D$1</c:f>
              <c:strCache>
                <c:ptCount val="1"/>
                <c:pt idx="0">
                  <c:v>Series 3</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974-4FBB-8267-A07818BB3818}"/>
            </c:ext>
          </c:extLst>
        </c:ser>
        <c:dLbls>
          <c:showLegendKey val="0"/>
          <c:showVal val="0"/>
          <c:showCatName val="0"/>
          <c:showSerName val="0"/>
          <c:showPercent val="0"/>
          <c:showBubbleSize val="0"/>
        </c:dLbls>
        <c:gapWidth val="219"/>
        <c:overlap val="-27"/>
        <c:axId val="1228544223"/>
        <c:axId val="1196036207"/>
      </c:barChart>
      <c:catAx>
        <c:axId val="1228544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MT"/>
          </a:p>
        </c:txPr>
        <c:crossAx val="1196036207"/>
        <c:crosses val="autoZero"/>
        <c:auto val="1"/>
        <c:lblAlgn val="ctr"/>
        <c:lblOffset val="100"/>
        <c:noMultiLvlLbl val="0"/>
      </c:catAx>
      <c:valAx>
        <c:axId val="1196036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MT"/>
          </a:p>
        </c:txPr>
        <c:crossAx val="1228544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M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a:lstStyle/>
        <a:p>
          <a:endParaRPr lang="en-US"/>
        </a:p>
      </dgm:t>
    </dgm:pt>
    <dgm:pt modelId="{23CA95F9-8BCF-40C1-B842-BCFFD43632F6}">
      <dgm:prSet/>
      <dgm:spPr/>
      <dgm:t>
        <a:bodyPr/>
        <a:lstStyle/>
        <a:p>
          <a:pPr algn="ctr">
            <a:lnSpc>
              <a:spcPct val="100000"/>
            </a:lnSpc>
            <a:defRPr b="1" spc="20">
              <a:latin typeface="+mj-lt"/>
            </a:defRPr>
          </a:pPr>
          <a:r>
            <a:rPr lang="en-US" dirty="0">
              <a:solidFill>
                <a:schemeClr val="bg1"/>
              </a:solidFill>
            </a:rPr>
            <a:t>Name</a:t>
          </a:r>
          <a:br>
            <a:rPr lang="en-US" dirty="0">
              <a:solidFill>
                <a:schemeClr val="bg1"/>
              </a:solidFill>
            </a:rPr>
          </a:br>
          <a:r>
            <a:rPr lang="en-US" dirty="0">
              <a:solidFill>
                <a:schemeClr val="bg1"/>
              </a:solidFill>
            </a:rPr>
            <a:t>Title</a:t>
          </a:r>
        </a:p>
      </dgm:t>
    </dgm:pt>
    <dgm:pt modelId="{FC4F4986-5DCD-4DC2-B7FD-2C5FABEF9979}" type="parTrans" cxnId="{E6EDE7CF-5B3F-4E2C-99EE-D5462F0EC9CE}">
      <dgm:prSet/>
      <dgm:spPr/>
      <dgm:t>
        <a:bodyPr/>
        <a:lstStyle/>
        <a:p>
          <a:endParaRPr lang="en-US"/>
        </a:p>
      </dgm:t>
    </dgm:pt>
    <dgm:pt modelId="{D868EA7F-D868-4231-86D5-66D9B2DF2F62}" type="sibTrans" cxnId="{E6EDE7CF-5B3F-4E2C-99EE-D5462F0EC9CE}">
      <dgm:prSet/>
      <dgm:spPr/>
      <dgm:t>
        <a:bodyPr/>
        <a:lstStyle/>
        <a:p>
          <a:endParaRPr lang="en-US"/>
        </a:p>
      </dgm:t>
    </dgm:pt>
    <dgm:pt modelId="{1E293C9C-50F7-4DF0-A45F-EF6AA41E15B2}">
      <dgm:prSet/>
      <dgm:spPr/>
      <dgm:t>
        <a:bodyPr/>
        <a:lstStyle/>
        <a:p>
          <a:pPr algn="ctr">
            <a:lnSpc>
              <a:spcPct val="100000"/>
            </a:lnSpc>
            <a:defRPr b="1" spc="20">
              <a:latin typeface="+mj-lt"/>
            </a:defRPr>
          </a:pPr>
          <a:r>
            <a:rPr lang="en-US" dirty="0">
              <a:solidFill>
                <a:schemeClr val="bg1"/>
              </a:solidFill>
            </a:rPr>
            <a:t>Name</a:t>
          </a:r>
          <a:br>
            <a:rPr lang="en-US" dirty="0">
              <a:solidFill>
                <a:schemeClr val="bg1"/>
              </a:solidFill>
            </a:rPr>
          </a:br>
          <a:r>
            <a:rPr lang="en-US" dirty="0">
              <a:solidFill>
                <a:schemeClr val="bg1"/>
              </a:solidFill>
            </a:rPr>
            <a:t>Title</a:t>
          </a:r>
        </a:p>
      </dgm:t>
    </dgm:pt>
    <dgm:pt modelId="{04936CC5-1B2F-4620-ABDF-F195956C3F4A}" type="parTrans" cxnId="{A7E7000F-0D10-4D88-844F-C9CB2A6A39DA}">
      <dgm:prSet/>
      <dgm:spPr/>
      <dgm:t>
        <a:bodyPr/>
        <a:lstStyle/>
        <a:p>
          <a:endParaRPr lang="en-US"/>
        </a:p>
      </dgm:t>
    </dgm:pt>
    <dgm:pt modelId="{E019F05B-61F4-4915-9D10-5D6F328EA591}" type="sibTrans" cxnId="{A7E7000F-0D10-4D88-844F-C9CB2A6A39DA}">
      <dgm:prSet/>
      <dgm:spPr/>
      <dgm:t>
        <a:bodyPr/>
        <a:lstStyle/>
        <a:p>
          <a:endParaRPr lang="en-US"/>
        </a:p>
      </dgm:t>
    </dgm:pt>
    <dgm:pt modelId="{DA3F2F2F-B5A8-4CFD-ABCE-1BC48CD913AF}">
      <dgm:prSet/>
      <dgm:spPr/>
      <dgm:t>
        <a:bodyPr/>
        <a:lstStyle/>
        <a:p>
          <a:pPr algn="ctr">
            <a:lnSpc>
              <a:spcPct val="100000"/>
            </a:lnSpc>
            <a:defRPr b="1" spc="20">
              <a:latin typeface="+mj-lt"/>
            </a:defRPr>
          </a:pPr>
          <a:r>
            <a:rPr lang="en-US" dirty="0">
              <a:solidFill>
                <a:schemeClr val="bg1"/>
              </a:solidFill>
            </a:rPr>
            <a:t>Name</a:t>
          </a:r>
          <a:br>
            <a:rPr lang="en-US" dirty="0">
              <a:solidFill>
                <a:schemeClr val="bg1"/>
              </a:solidFill>
            </a:rPr>
          </a:br>
          <a:r>
            <a:rPr lang="en-US" dirty="0">
              <a:solidFill>
                <a:schemeClr val="bg1"/>
              </a:solidFill>
            </a:rPr>
            <a:t>Title</a:t>
          </a:r>
        </a:p>
      </dgm:t>
    </dgm:pt>
    <dgm:pt modelId="{D4AFA5E0-6624-49A6-B10B-4FFA7483C001}" type="parTrans" cxnId="{307321D6-32A9-4F29-A35B-8328C6417311}">
      <dgm:prSet/>
      <dgm:spPr/>
      <dgm:t>
        <a:bodyPr/>
        <a:lstStyle/>
        <a:p>
          <a:endParaRPr lang="en-US"/>
        </a:p>
      </dgm:t>
    </dgm:pt>
    <dgm:pt modelId="{038FE749-6004-418E-86C7-7C1B1D7930F4}" type="sibTrans" cxnId="{307321D6-32A9-4F29-A35B-8328C6417311}">
      <dgm:prSet/>
      <dgm:spPr/>
      <dgm:t>
        <a:bodyPr/>
        <a:lstStyle/>
        <a:p>
          <a:endParaRPr lang="en-US"/>
        </a:p>
      </dgm:t>
    </dgm:pt>
    <dgm:pt modelId="{B2F9B3BC-1849-4A4A-BBE4-752B9B492C76}">
      <dgm:prSet/>
      <dgm:spPr/>
      <dgm:t>
        <a:bodyPr/>
        <a:lstStyle/>
        <a:p>
          <a:pPr algn="ctr">
            <a:lnSpc>
              <a:spcPct val="100000"/>
            </a:lnSpc>
            <a:defRPr b="1" spc="20">
              <a:latin typeface="+mj-lt"/>
            </a:defRPr>
          </a:pPr>
          <a:r>
            <a:rPr lang="en-US" dirty="0">
              <a:solidFill>
                <a:schemeClr val="bg1"/>
              </a:solidFill>
            </a:rPr>
            <a:t>Name</a:t>
          </a:r>
          <a:br>
            <a:rPr lang="en-US" dirty="0">
              <a:solidFill>
                <a:schemeClr val="bg1"/>
              </a:solidFill>
            </a:rPr>
          </a:br>
          <a:r>
            <a:rPr lang="en-US" dirty="0">
              <a:solidFill>
                <a:schemeClr val="bg1"/>
              </a:solidFill>
            </a:rPr>
            <a:t>Title</a:t>
          </a:r>
        </a:p>
      </dgm:t>
    </dgm:pt>
    <dgm:pt modelId="{48FD486C-824F-4590-8CFC-BC1053E533DD}" type="parTrans" cxnId="{BB48F2B9-3F80-43D5-9223-76526A774C2D}">
      <dgm:prSet/>
      <dgm:spPr/>
      <dgm:t>
        <a:bodyPr/>
        <a:lstStyle/>
        <a:p>
          <a:endParaRPr lang="en-US"/>
        </a:p>
      </dgm:t>
    </dgm:pt>
    <dgm:pt modelId="{2946CE56-B018-4C0E-918D-0B36D170024F}" type="sibTrans" cxnId="{BB48F2B9-3F80-43D5-9223-76526A774C2D}">
      <dgm:prSet/>
      <dgm:spPr/>
      <dgm:t>
        <a:bodyPr/>
        <a:lstStyle/>
        <a:p>
          <a:endParaRPr lang="en-US"/>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4" custScaleX="130326" custScaleY="146617"/>
      <dgm:spPr>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team member head shot"/>
        </a:ext>
      </dgm:extLst>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8" custLinFactNeighborY="44680">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8">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4" custScaleX="130326" custScaleY="146617"/>
      <dgm:spPr>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team member head shot"/>
        </a:ext>
      </dgm:extLst>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8" custLinFactNeighborY="44680">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8">
        <dgm:presLayoutVars/>
      </dgm:prSet>
      <dgm:spPr/>
    </dgm:pt>
    <dgm:pt modelId="{48A93FE3-F550-4840-B560-2DB8553BED7D}" type="pres">
      <dgm:prSet presAssocID="{1E293C9C-50F7-4DF0-A45F-EF6AA41E15B2}" presName="bottSpace" presStyleCnt="0"/>
      <dgm:spPr/>
    </dgm:pt>
    <dgm:pt modelId="{DCDF700C-8587-4AD0-95CF-A8CEBB3AD30B}" type="pres">
      <dgm:prSet presAssocID="{E019F05B-61F4-4915-9D10-5D6F328EA591}" presName="sibTrans" presStyleCnt="0"/>
      <dgm:spPr/>
    </dgm:pt>
    <dgm:pt modelId="{D5C9CF54-A3DB-4262-A188-C006BBF08A29}" type="pres">
      <dgm:prSet presAssocID="{DA3F2F2F-B5A8-4CFD-ABCE-1BC48CD913AF}" presName="compNode" presStyleCnt="0"/>
      <dgm:spPr/>
    </dgm:pt>
    <dgm:pt modelId="{EB21A753-DAF6-4914-9F97-D017DE4534D0}" type="pres">
      <dgm:prSet presAssocID="{DA3F2F2F-B5A8-4CFD-ABCE-1BC48CD913AF}" presName="topSpace" presStyleCnt="0"/>
      <dgm:spPr/>
    </dgm:pt>
    <dgm:pt modelId="{418E44D8-60E4-4008-9F09-1A652C62E8A6}" type="pres">
      <dgm:prSet presAssocID="{DA3F2F2F-B5A8-4CFD-ABCE-1BC48CD913AF}" presName="photoElip" presStyleLbl="node1" presStyleIdx="2" presStyleCnt="4" custScaleX="130326" custScaleY="146617"/>
      <dgm:spPr>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team member head shot"/>
        </a:ext>
      </dgm:extLst>
    </dgm:pt>
    <dgm:pt modelId="{51349271-76B0-4CC0-A678-325A9A4D3475}" type="pres">
      <dgm:prSet presAssocID="{DA3F2F2F-B5A8-4CFD-ABCE-1BC48CD913AF}" presName="iconSpace" presStyleCnt="0"/>
      <dgm:spPr/>
    </dgm:pt>
    <dgm:pt modelId="{9B5C14B8-8D61-4009-9F8C-194486F530FA}" type="pres">
      <dgm:prSet presAssocID="{DA3F2F2F-B5A8-4CFD-ABCE-1BC48CD913AF}" presName="nameTx" presStyleLbl="revTx" presStyleIdx="4" presStyleCnt="8" custLinFactNeighborY="44680">
        <dgm:presLayoutVars>
          <dgm:chMax val="0"/>
          <dgm:chPref val="0"/>
        </dgm:presLayoutVars>
      </dgm:prSet>
      <dgm:spPr/>
    </dgm:pt>
    <dgm:pt modelId="{7C23080D-6185-431F-BAF8-5277AA3C0E29}" type="pres">
      <dgm:prSet presAssocID="{DA3F2F2F-B5A8-4CFD-ABCE-1BC48CD913AF}" presName="txSpace" presStyleCnt="0"/>
      <dgm:spPr/>
    </dgm:pt>
    <dgm:pt modelId="{EE420F84-477D-4635-BEF8-66426E9A259D}" type="pres">
      <dgm:prSet presAssocID="{DA3F2F2F-B5A8-4CFD-ABCE-1BC48CD913AF}" presName="desTx" presStyleLbl="revTx" presStyleIdx="5" presStyleCnt="8">
        <dgm:presLayoutVars/>
      </dgm:prSet>
      <dgm:spPr/>
    </dgm:pt>
    <dgm:pt modelId="{DB61A93F-5AE0-4A97-AFE4-E1EA7F61D044}" type="pres">
      <dgm:prSet presAssocID="{DA3F2F2F-B5A8-4CFD-ABCE-1BC48CD913AF}" presName="bottSpace" presStyleCnt="0"/>
      <dgm:spPr/>
    </dgm:pt>
    <dgm:pt modelId="{75D7FAE6-857D-40F6-B564-3F282FD27B77}" type="pres">
      <dgm:prSet presAssocID="{038FE749-6004-418E-86C7-7C1B1D7930F4}" presName="sibTrans" presStyleCnt="0"/>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3" presStyleCnt="4" custScaleX="130326" custScaleY="146617"/>
      <dgm:spPr>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team member head shot"/>
        </a:ext>
      </dgm:extLst>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6" presStyleCnt="8" custLinFactNeighborY="44680">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7" presStyleCnt="8">
        <dgm:presLayoutVars/>
      </dgm:prSet>
      <dgm:spPr/>
    </dgm:pt>
    <dgm:pt modelId="{F9799C58-A628-4E75-9DAC-6616D2E34649}" type="pres">
      <dgm:prSet presAssocID="{B2F9B3BC-1849-4A4A-BBE4-752B9B492C76}"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540FED75-CB4E-4EAD-804F-81226869B095}" type="presOf" srcId="{1E293C9C-50F7-4DF0-A45F-EF6AA41E15B2}" destId="{866F95BB-E9D9-40E2-AB9F-99D5F69BA82A}" srcOrd="0" destOrd="0" presId="urn:microsoft.com/office/officeart/2019/1/layout/PeoplePortraitsList"/>
    <dgm:cxn modelId="{4C525577-8965-4DD8-A876-005F65E1D723}" type="presOf" srcId="{B2F9B3BC-1849-4A4A-BBE4-752B9B492C76}" destId="{79C5F495-3DD9-41C8-99AE-150A333447D0}" srcOrd="0" destOrd="0" presId="urn:microsoft.com/office/officeart/2019/1/layout/PeoplePortraitsList"/>
    <dgm:cxn modelId="{103DE3A3-70BD-4C08-B354-5518A18B954E}" type="presOf" srcId="{DA3F2F2F-B5A8-4CFD-ABCE-1BC48CD913AF}" destId="{9B5C14B8-8D61-4009-9F8C-194486F530FA}" srcOrd="0" destOrd="0" presId="urn:microsoft.com/office/officeart/2019/1/layout/PeoplePortraitsList"/>
    <dgm:cxn modelId="{BB48F2B9-3F80-43D5-9223-76526A774C2D}" srcId="{5C72703F-EB58-4B0C-8B2A-EDF2A51B2C6C}" destId="{B2F9B3BC-1849-4A4A-BBE4-752B9B492C76}" srcOrd="3" destOrd="0" parTransId="{48FD486C-824F-4590-8CFC-BC1053E533DD}" sibTransId="{2946CE56-B018-4C0E-918D-0B36D170024F}"/>
    <dgm:cxn modelId="{74A68EEE-876E-4134-B088-DC53246E11FE}" type="presOf" srcId="{5C72703F-EB58-4B0C-8B2A-EDF2A51B2C6C}" destId="{BF30E86D-EAFC-44CE-B56C-D7C5EC7742F3}" srcOrd="0" destOrd="0" presId="urn:microsoft.com/office/officeart/2019/1/layout/PeoplePortraitsList"/>
    <dgm:cxn modelId="{E6EDE7CF-5B3F-4E2C-99EE-D5462F0EC9CE}" srcId="{5C72703F-EB58-4B0C-8B2A-EDF2A51B2C6C}" destId="{23CA95F9-8BCF-40C1-B842-BCFFD43632F6}" srcOrd="0" destOrd="0" parTransId="{FC4F4986-5DCD-4DC2-B7FD-2C5FABEF9979}" sibTransId="{D868EA7F-D868-4231-86D5-66D9B2DF2F62}"/>
    <dgm:cxn modelId="{307321D6-32A9-4F29-A35B-8328C6417311}" srcId="{5C72703F-EB58-4B0C-8B2A-EDF2A51B2C6C}" destId="{DA3F2F2F-B5A8-4CFD-ABCE-1BC48CD913AF}" srcOrd="2" destOrd="0" parTransId="{D4AFA5E0-6624-49A6-B10B-4FFA7483C001}" sibTransId="{038FE749-6004-418E-86C7-7C1B1D7930F4}"/>
    <dgm:cxn modelId="{DE44E4D8-C5CF-4438-860F-3C376D4D64F5}" type="presOf" srcId="{23CA95F9-8BCF-40C1-B842-BCFFD43632F6}" destId="{FDFAF16A-4FD0-49F4-8593-32E9A31A4FF7}"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 modelId="{B3BC6484-B724-49D7-B0A5-B96774D6C5A7}" type="presParOf" srcId="{BF30E86D-EAFC-44CE-B56C-D7C5EC7742F3}" destId="{DCDF700C-8587-4AD0-95CF-A8CEBB3AD30B}" srcOrd="3" destOrd="0" presId="urn:microsoft.com/office/officeart/2019/1/layout/PeoplePortraitsList"/>
    <dgm:cxn modelId="{123A582B-C4F8-4519-967F-856EBB9F6F06}" type="presParOf" srcId="{BF30E86D-EAFC-44CE-B56C-D7C5EC7742F3}" destId="{D5C9CF54-A3DB-4262-A188-C006BBF08A29}" srcOrd="4" destOrd="0" presId="urn:microsoft.com/office/officeart/2019/1/layout/PeoplePortraitsList"/>
    <dgm:cxn modelId="{0A329E61-D0BD-4638-AFBB-ECC1E1BB2FE5}" type="presParOf" srcId="{D5C9CF54-A3DB-4262-A188-C006BBF08A29}" destId="{EB21A753-DAF6-4914-9F97-D017DE4534D0}" srcOrd="0" destOrd="0" presId="urn:microsoft.com/office/officeart/2019/1/layout/PeoplePortraitsList"/>
    <dgm:cxn modelId="{4E8CFC80-611A-4174-A442-0AFBB471F58A}" type="presParOf" srcId="{D5C9CF54-A3DB-4262-A188-C006BBF08A29}" destId="{418E44D8-60E4-4008-9F09-1A652C62E8A6}" srcOrd="1" destOrd="0" presId="urn:microsoft.com/office/officeart/2019/1/layout/PeoplePortraitsList"/>
    <dgm:cxn modelId="{D991B0D3-565F-44D9-A83F-197781E114D0}" type="presParOf" srcId="{D5C9CF54-A3DB-4262-A188-C006BBF08A29}" destId="{51349271-76B0-4CC0-A678-325A9A4D3475}" srcOrd="2" destOrd="0" presId="urn:microsoft.com/office/officeart/2019/1/layout/PeoplePortraitsList"/>
    <dgm:cxn modelId="{7FC54EBB-A416-48DA-AADE-209AE477B46E}" type="presParOf" srcId="{D5C9CF54-A3DB-4262-A188-C006BBF08A29}" destId="{9B5C14B8-8D61-4009-9F8C-194486F530FA}" srcOrd="3" destOrd="0" presId="urn:microsoft.com/office/officeart/2019/1/layout/PeoplePortraitsList"/>
    <dgm:cxn modelId="{2DCC0C79-D17C-4625-A51E-8C6146272B0A}" type="presParOf" srcId="{D5C9CF54-A3DB-4262-A188-C006BBF08A29}" destId="{7C23080D-6185-431F-BAF8-5277AA3C0E29}" srcOrd="4" destOrd="0" presId="urn:microsoft.com/office/officeart/2019/1/layout/PeoplePortraitsList"/>
    <dgm:cxn modelId="{A2D210FF-C687-4AED-82B0-395AAD28B698}" type="presParOf" srcId="{D5C9CF54-A3DB-4262-A188-C006BBF08A29}" destId="{EE420F84-477D-4635-BEF8-66426E9A259D}" srcOrd="5" destOrd="0" presId="urn:microsoft.com/office/officeart/2019/1/layout/PeoplePortraitsList"/>
    <dgm:cxn modelId="{948ADD0E-8022-4129-AB57-AF1F16DEEC20}" type="presParOf" srcId="{D5C9CF54-A3DB-4262-A188-C006BBF08A29}" destId="{DB61A93F-5AE0-4A97-AFE4-E1EA7F61D044}" srcOrd="6" destOrd="0" presId="urn:microsoft.com/office/officeart/2019/1/layout/PeoplePortraitsList"/>
    <dgm:cxn modelId="{B37D38BA-04F9-4FDE-90E3-13C84B9D3351}" type="presParOf" srcId="{BF30E86D-EAFC-44CE-B56C-D7C5EC7742F3}" destId="{75D7FAE6-857D-40F6-B564-3F282FD27B77}" srcOrd="5" destOrd="0" presId="urn:microsoft.com/office/officeart/2019/1/layout/PeoplePortraitsList"/>
    <dgm:cxn modelId="{C9461069-5B02-4E7D-89BF-60D89C5520D1}" type="presParOf" srcId="{BF30E86D-EAFC-44CE-B56C-D7C5EC7742F3}" destId="{F836F72C-94C1-41ED-BA62-813057647F9C}" srcOrd="6"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a:lstStyle/>
        <a:p>
          <a:endParaRPr lang="en-US"/>
        </a:p>
      </dgm:t>
    </dgm:pt>
    <dgm:pt modelId="{AACEAFD5-63CF-4AFC-B46F-BE086C5D447C}">
      <dgm:prSet phldrT="[Text]"/>
      <dgm:spPr>
        <a:solidFill>
          <a:schemeClr val="accent2"/>
        </a:solidFill>
        <a:ln>
          <a:solidFill>
            <a:schemeClr val="accent2"/>
          </a:solidFill>
        </a:ln>
      </dgm:spPr>
      <dgm:t>
        <a:bodyPr/>
        <a:lstStyle/>
        <a:p>
          <a:r>
            <a:rPr lang="en-US" dirty="0"/>
            <a:t>Title</a:t>
          </a:r>
        </a:p>
      </dgm:t>
    </dgm:pt>
    <dgm:pt modelId="{7A0BD8EC-BB4A-4912-A54E-6F39B681264E}" type="parTrans" cxnId="{AE101ABC-7EA3-4444-A576-8AB15A371C84}">
      <dgm:prSet/>
      <dgm:spPr/>
      <dgm:t>
        <a:bodyPr/>
        <a:lstStyle/>
        <a:p>
          <a:endParaRPr lang="en-US"/>
        </a:p>
      </dgm:t>
    </dgm:pt>
    <dgm:pt modelId="{7A8D4B4D-06E9-4958-810D-A6226B6AC588}" type="sibTrans" cxnId="{AE101ABC-7EA3-4444-A576-8AB15A371C84}">
      <dgm:prSet/>
      <dgm:spPr/>
      <dgm:t>
        <a:bodyPr/>
        <a:lstStyle/>
        <a:p>
          <a:endParaRPr lang="en-US"/>
        </a:p>
      </dgm:t>
    </dgm:pt>
    <dgm:pt modelId="{349299C9-846E-4827-813A-349CCCE20782}">
      <dgm:prSet phldrT="[Text]"/>
      <dgm:spPr/>
      <dgm:t>
        <a:bodyPr/>
        <a:lstStyle/>
        <a:p>
          <a:r>
            <a:rPr lang="en-US" b="0" i="0" u="none" dirty="0"/>
            <a:t>To start a presentation, go to the Slide Show tab, and select From Beginning.</a:t>
          </a:r>
          <a:endParaRPr lang="en-US" dirty="0"/>
        </a:p>
      </dgm:t>
    </dgm:pt>
    <dgm:pt modelId="{AEA27547-B9ED-4994-BD27-04EC297EF367}" type="parTrans" cxnId="{0EFA3039-6828-403C-9445-4359BA6645E6}">
      <dgm:prSet/>
      <dgm:spPr/>
      <dgm:t>
        <a:bodyPr/>
        <a:lstStyle/>
        <a:p>
          <a:endParaRPr lang="en-US"/>
        </a:p>
      </dgm:t>
    </dgm:pt>
    <dgm:pt modelId="{9D819F52-ACA0-4B08-8256-DF6BD8FA3A0B}" type="sibTrans" cxnId="{0EFA3039-6828-403C-9445-4359BA6645E6}">
      <dgm:prSet/>
      <dgm:spPr/>
      <dgm:t>
        <a:bodyPr/>
        <a:lstStyle/>
        <a:p>
          <a:endParaRPr lang="en-US"/>
        </a:p>
      </dgm:t>
    </dgm:pt>
    <dgm:pt modelId="{D07AD3FD-84FF-467E-9693-752776549C61}">
      <dgm:prSet phldrT="[Text]"/>
      <dgm:spPr>
        <a:solidFill>
          <a:schemeClr val="accent1"/>
        </a:solidFill>
        <a:ln>
          <a:solidFill>
            <a:schemeClr val="accent1"/>
          </a:solidFill>
        </a:ln>
      </dgm:spPr>
      <dgm:t>
        <a:bodyPr/>
        <a:lstStyle/>
        <a:p>
          <a:r>
            <a:rPr lang="en-US" dirty="0"/>
            <a:t>Title</a:t>
          </a:r>
        </a:p>
      </dgm:t>
    </dgm:pt>
    <dgm:pt modelId="{7B691773-F524-4FAD-A272-BDF0B0C4370A}" type="parTrans" cxnId="{55492768-9A5E-4F74-AC7C-959C5C24EFD3}">
      <dgm:prSet/>
      <dgm:spPr/>
      <dgm:t>
        <a:bodyPr/>
        <a:lstStyle/>
        <a:p>
          <a:endParaRPr lang="en-US"/>
        </a:p>
      </dgm:t>
    </dgm:pt>
    <dgm:pt modelId="{A8C9B7A9-BC2A-4753-B7F0-F2E361D95520}" type="sibTrans" cxnId="{55492768-9A5E-4F74-AC7C-959C5C24EFD3}">
      <dgm:prSet/>
      <dgm:spPr/>
      <dgm:t>
        <a:bodyPr/>
        <a:lstStyle/>
        <a:p>
          <a:endParaRPr lang="en-US"/>
        </a:p>
      </dgm:t>
    </dgm:pt>
    <dgm:pt modelId="{5D70EFF5-8B31-4A1F-AE44-51E4CF0013EB}">
      <dgm:prSet phldrT="[Text]"/>
      <dgm:spPr/>
      <dgm:t>
        <a:bodyPr/>
        <a:lstStyle/>
        <a:p>
          <a:r>
            <a:rPr lang="en-US" b="0" i="0" u="none" dirty="0"/>
            <a:t>To display Presenter view, in Slide Show view, on the control bar at the bottom left select the three dots, and then Show Presenter View. </a:t>
          </a:r>
          <a:endParaRPr lang="en-US" dirty="0"/>
        </a:p>
      </dgm:t>
    </dgm:pt>
    <dgm:pt modelId="{96C720A0-FEEF-48D1-8DF6-ABA03C304822}" type="parTrans" cxnId="{E97FF64F-8020-497E-AE7D-2395DDA4560D}">
      <dgm:prSet/>
      <dgm:spPr/>
      <dgm:t>
        <a:bodyPr/>
        <a:lstStyle/>
        <a:p>
          <a:endParaRPr lang="en-US"/>
        </a:p>
      </dgm:t>
    </dgm:pt>
    <dgm:pt modelId="{B6A59CDE-18AD-4553-B6C5-FF001A8E8510}" type="sibTrans" cxnId="{E97FF64F-8020-497E-AE7D-2395DDA4560D}">
      <dgm:prSet/>
      <dgm:spPr/>
      <dgm:t>
        <a:bodyPr/>
        <a:lstStyle/>
        <a:p>
          <a:endParaRPr lang="en-US"/>
        </a:p>
      </dgm:t>
    </dgm:pt>
    <dgm:pt modelId="{D71FC021-6A65-44D1-95B9-0E6C89079866}">
      <dgm:prSet phldrT="[Text]"/>
      <dgm:spPr>
        <a:solidFill>
          <a:schemeClr val="accent5"/>
        </a:solidFill>
        <a:ln>
          <a:solidFill>
            <a:schemeClr val="accent5"/>
          </a:solidFill>
        </a:ln>
      </dgm:spPr>
      <dgm:t>
        <a:bodyPr/>
        <a:lstStyle/>
        <a:p>
          <a:r>
            <a:rPr lang="en-US" dirty="0"/>
            <a:t>Title</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4A6BB192-9983-4F48-BBC5-6E384EED7EC5}">
      <dgm:prSet phldrT="[Text]"/>
      <dgm:spPr/>
      <dgm:t>
        <a:bodyPr/>
        <a:lstStyle/>
        <a:p>
          <a:r>
            <a:rPr lang="en-US" b="0" i="0" u="none" dirty="0"/>
            <a:t>During your presentation, the speaker notes are visible on your monitor, but aren't visible to the audience. </a:t>
          </a:r>
          <a:endParaRPr lang="en-US" dirty="0"/>
        </a:p>
      </dgm:t>
    </dgm:pt>
    <dgm:pt modelId="{230A6E4A-6CED-4DC0-AEFE-6859FE07B658}" type="parTrans" cxnId="{E3115EEA-DE9C-4F06-B8B3-BEB263D5F2B1}">
      <dgm:prSet/>
      <dgm:spPr/>
      <dgm:t>
        <a:bodyPr/>
        <a:lstStyle/>
        <a:p>
          <a:endParaRPr lang="en-US"/>
        </a:p>
      </dgm:t>
    </dgm:pt>
    <dgm:pt modelId="{0B568EC2-5D2A-4B00-8047-B7832F245B44}" type="sibTrans" cxnId="{E3115EEA-DE9C-4F06-B8B3-BEB263D5F2B1}">
      <dgm:prSet/>
      <dgm:spPr/>
      <dgm:t>
        <a:bodyPr/>
        <a:lstStyle/>
        <a:p>
          <a:endParaRPr lang="en-US"/>
        </a:p>
      </dgm:t>
    </dgm:pt>
    <dgm:pt modelId="{5EDA317F-AB2E-47DE-BA46-16FA60C3C561}">
      <dgm:prSet phldrT="[Text]"/>
      <dgm:spPr>
        <a:solidFill>
          <a:schemeClr val="accent3"/>
        </a:solidFill>
        <a:ln>
          <a:solidFill>
            <a:schemeClr val="accent3"/>
          </a:solidFill>
        </a:ln>
      </dgm:spPr>
      <dgm:t>
        <a:bodyPr/>
        <a:lstStyle/>
        <a:p>
          <a:r>
            <a:rPr lang="en-US" dirty="0"/>
            <a:t>Title</a:t>
          </a:r>
        </a:p>
      </dgm:t>
    </dgm:pt>
    <dgm:pt modelId="{775EBB35-E8CF-4A14-B0A8-45A53D65E711}" type="parTrans" cxnId="{7B8F902E-4BA3-41AA-9991-54805A6B93DE}">
      <dgm:prSet/>
      <dgm:spPr/>
      <dgm:t>
        <a:bodyPr/>
        <a:lstStyle/>
        <a:p>
          <a:endParaRPr lang="en-US"/>
        </a:p>
      </dgm:t>
    </dgm:pt>
    <dgm:pt modelId="{A75B061E-69EA-487C-8330-1430DA0F139D}" type="sibTrans" cxnId="{7B8F902E-4BA3-41AA-9991-54805A6B93DE}">
      <dgm:prSet/>
      <dgm:spPr/>
      <dgm:t>
        <a:bodyPr/>
        <a:lstStyle/>
        <a:p>
          <a:endParaRPr lang="en-US"/>
        </a:p>
      </dgm:t>
    </dgm:pt>
    <dgm:pt modelId="{F757DBC8-3670-4122-937A-47DB91C0F3FE}">
      <dgm:prSet phldrT="[Text]"/>
      <dgm:spPr/>
      <dgm:t>
        <a:bodyPr/>
        <a:lstStyle/>
        <a:p>
          <a:r>
            <a:rPr lang="en-US" b="0" i="0" u="none" dirty="0"/>
            <a:t>The Notes pane is a box that appears below each slide. Tap it to add notes. </a:t>
          </a:r>
          <a:endParaRPr lang="en-US" dirty="0"/>
        </a:p>
      </dgm:t>
    </dgm:pt>
    <dgm:pt modelId="{8F483F27-8D97-48E5-9210-1B448F1CE277}" type="parTrans" cxnId="{8A3D4B73-3658-4A4C-9DFE-F59E22A79482}">
      <dgm:prSet/>
      <dgm:spPr/>
      <dgm:t>
        <a:bodyPr/>
        <a:lstStyle/>
        <a:p>
          <a:endParaRPr lang="en-US"/>
        </a:p>
      </dgm:t>
    </dgm:pt>
    <dgm:pt modelId="{A46A41DD-2CA4-4800-8F85-546ABB24ED07}" type="sibTrans" cxnId="{8A3D4B73-3658-4A4C-9DFE-F59E22A79482}">
      <dgm:prSet/>
      <dgm:spPr/>
      <dgm:t>
        <a:bodyPr/>
        <a:lstStyle/>
        <a:p>
          <a:endParaRPr lang="en-US"/>
        </a:p>
      </dgm:t>
    </dgm:pt>
    <dgm:pt modelId="{7B2FF309-5120-45E2-ACC8-F8FAA9DBDA55}">
      <dgm:prSet phldrT="[Text]"/>
      <dgm:spPr>
        <a:solidFill>
          <a:schemeClr val="accent4"/>
        </a:solidFill>
        <a:ln>
          <a:solidFill>
            <a:schemeClr val="accent4"/>
          </a:solidFill>
        </a:ln>
      </dgm:spPr>
      <dgm:t>
        <a:bodyPr/>
        <a:lstStyle/>
        <a:p>
          <a:r>
            <a:rPr lang="en-US" dirty="0"/>
            <a:t>Title</a:t>
          </a:r>
        </a:p>
      </dgm:t>
    </dgm:pt>
    <dgm:pt modelId="{2CF5AF8A-5687-489A-9838-EDDBB760D421}" type="parTrans" cxnId="{D35DB9DA-961B-46CD-BB14-44CD766D8CB7}">
      <dgm:prSet/>
      <dgm:spPr/>
      <dgm:t>
        <a:bodyPr/>
        <a:lstStyle/>
        <a:p>
          <a:endParaRPr lang="en-US"/>
        </a:p>
      </dgm:t>
    </dgm:pt>
    <dgm:pt modelId="{D5CAA101-B828-45D7-965B-F77CD6FBA109}" type="sibTrans" cxnId="{D35DB9DA-961B-46CD-BB14-44CD766D8CB7}">
      <dgm:prSet/>
      <dgm:spPr/>
      <dgm:t>
        <a:bodyPr/>
        <a:lstStyle/>
        <a:p>
          <a:endParaRPr lang="en-US"/>
        </a:p>
      </dgm:t>
    </dgm:pt>
    <dgm:pt modelId="{EE155DB2-6788-4019-961C-F8B89C275CE8}">
      <dgm:prSet phldrT="[Text]"/>
      <dgm:spPr/>
      <dgm:t>
        <a:bodyPr/>
        <a:lstStyle/>
        <a:p>
          <a:r>
            <a:rPr lang="en-US" b="0" i="0" u="none" dirty="0"/>
            <a:t>If you don’t see the Notes pane or it is completely minimized, click Notes on the task bar across the bottom of the PowerPoint window. </a:t>
          </a:r>
          <a:endParaRPr lang="en-US" dirty="0"/>
        </a:p>
      </dgm:t>
    </dgm:pt>
    <dgm:pt modelId="{8395B9D5-FF39-4045-8569-9C13F11FB1E5}" type="parTrans" cxnId="{E3D274C7-DB39-45B8-B18F-742495FE5026}">
      <dgm:prSet/>
      <dgm:spPr/>
      <dgm:t>
        <a:bodyPr/>
        <a:lstStyle/>
        <a:p>
          <a:endParaRPr lang="en-US"/>
        </a:p>
      </dgm:t>
    </dgm:pt>
    <dgm:pt modelId="{F94C628D-62C1-4AF5-B102-2A2AA7FD22DE}" type="sibTrans" cxnId="{E3D274C7-DB39-45B8-B18F-742495FE5026}">
      <dgm:prSet/>
      <dgm:spPr/>
      <dgm:t>
        <a:bodyPr/>
        <a:lstStyle/>
        <a:p>
          <a:endParaRPr lang="en-US"/>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a:ln>
          <a:solidFill>
            <a:schemeClr val="accent2"/>
          </a:solidFill>
        </a:ln>
      </dgm:spPr>
    </dgm:pt>
    <dgm:pt modelId="{CA3A6A4E-2D39-41D2-A6B1-B590D0C452D2}" type="pres">
      <dgm:prSet presAssocID="{AACEAFD5-63CF-4AFC-B46F-BE086C5D447C}" presName="parTx" presStyleLbl="alignNode1" presStyleIdx="0" presStyleCnt="5">
        <dgm:presLayoutVars>
          <dgm:chMax val="0"/>
          <dgm:chPref val="0"/>
          <dgm:bulletEnabled val="1"/>
        </dgm:presLayoutVars>
      </dgm:prSet>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a:ln>
          <a:solidFill>
            <a:schemeClr val="accent1"/>
          </a:solidFill>
        </a:ln>
      </dgm:spPr>
    </dgm:pt>
    <dgm:pt modelId="{6C46E586-0364-4C52-98F9-74A7ACD803D1}" type="pres">
      <dgm:prSet presAssocID="{D07AD3FD-84FF-467E-9693-752776549C61}" presName="parTx" presStyleLbl="alignNode1" presStyleIdx="1" presStyleCnt="5">
        <dgm:presLayoutVars>
          <dgm:chMax val="0"/>
          <dgm:chPref val="0"/>
          <dgm:bulletEnabled val="1"/>
        </dgm:presLayoutVars>
      </dgm:prSet>
      <dgm:spPr/>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a:ln>
          <a:solidFill>
            <a:schemeClr val="accent5"/>
          </a:solidFill>
        </a:ln>
      </dgm:spPr>
    </dgm:pt>
    <dgm:pt modelId="{7A0B5EFC-88FB-4ED5-994F-D5F6584C2293}" type="pres">
      <dgm:prSet presAssocID="{D71FC021-6A65-44D1-95B9-0E6C89079866}" presName="parTx" presStyleLbl="alignNode1" presStyleIdx="2" presStyleCnt="5">
        <dgm:presLayoutVars>
          <dgm:chMax val="0"/>
          <dgm:chPref val="0"/>
          <dgm:bulletEnabled val="1"/>
        </dgm:presLayoutVars>
      </dgm:prSet>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0B65942F-B336-42B6-A72B-DA6B6B07B79B}" type="pres">
      <dgm:prSet presAssocID="{9B090D9D-470E-46E2-AABB-0368A52481AA}" presName="space" presStyleCnt="0"/>
      <dgm:spPr/>
    </dgm:pt>
    <dgm:pt modelId="{1D5539F6-8B97-4801-8139-D49EE44FFF3E}" type="pres">
      <dgm:prSet presAssocID="{5EDA317F-AB2E-47DE-BA46-16FA60C3C561}" presName="composite" presStyleCnt="0"/>
      <dgm:spPr/>
    </dgm:pt>
    <dgm:pt modelId="{2377F551-4CF6-4656-B644-60A7FC1B0F64}" type="pres">
      <dgm:prSet presAssocID="{5EDA317F-AB2E-47DE-BA46-16FA60C3C561}" presName="L" presStyleLbl="solidFgAcc1" presStyleIdx="3" presStyleCnt="5">
        <dgm:presLayoutVars>
          <dgm:chMax val="0"/>
          <dgm:chPref val="0"/>
        </dgm:presLayoutVars>
      </dgm:prSet>
      <dgm:spPr>
        <a:ln>
          <a:solidFill>
            <a:schemeClr val="accent3"/>
          </a:solidFill>
        </a:ln>
      </dgm:spPr>
    </dgm:pt>
    <dgm:pt modelId="{69ED255C-64AC-4764-BC2C-7679ECCC9FE9}" type="pres">
      <dgm:prSet presAssocID="{5EDA317F-AB2E-47DE-BA46-16FA60C3C561}" presName="parTx" presStyleLbl="alignNode1" presStyleIdx="3" presStyleCnt="5">
        <dgm:presLayoutVars>
          <dgm:chMax val="0"/>
          <dgm:chPref val="0"/>
          <dgm:bulletEnabled val="1"/>
        </dgm:presLayoutVars>
      </dgm:prSet>
      <dgm:spPr/>
    </dgm:pt>
    <dgm:pt modelId="{1F1B09A6-DA7E-41D1-B8A6-E3B6E775E5C1}" type="pres">
      <dgm:prSet presAssocID="{5EDA317F-AB2E-47DE-BA46-16FA60C3C561}" presName="desTx" presStyleLbl="revTx" presStyleIdx="3" presStyleCnt="5">
        <dgm:presLayoutVars>
          <dgm:chMax val="0"/>
          <dgm:chPref val="0"/>
          <dgm:bulletEnabled val="1"/>
        </dgm:presLayoutVars>
      </dgm:prSet>
      <dgm:spPr/>
    </dgm:pt>
    <dgm:pt modelId="{89DACDC6-8676-47A4-A430-164754F46172}" type="pres">
      <dgm:prSet presAssocID="{5EDA317F-AB2E-47DE-BA46-16FA60C3C561}" presName="EmptyPlaceHolder" presStyleCnt="0"/>
      <dgm:spPr/>
    </dgm:pt>
    <dgm:pt modelId="{38A6C30B-D5BF-4A1A-A273-D265DC00F2EC}" type="pres">
      <dgm:prSet presAssocID="{A75B061E-69EA-487C-8330-1430DA0F139D}" presName="space" presStyleCnt="0"/>
      <dgm:spPr/>
    </dgm:pt>
    <dgm:pt modelId="{761684DA-3DB5-4618-9A30-6E2731CDFCA3}" type="pres">
      <dgm:prSet presAssocID="{7B2FF309-5120-45E2-ACC8-F8FAA9DBDA55}" presName="composite" presStyleCnt="0"/>
      <dgm:spPr/>
    </dgm:pt>
    <dgm:pt modelId="{E2C584B7-5B6E-4F6E-A7B8-E679FEF7BC4D}" type="pres">
      <dgm:prSet presAssocID="{7B2FF309-5120-45E2-ACC8-F8FAA9DBDA55}" presName="L" presStyleLbl="solidFgAcc1" presStyleIdx="4" presStyleCnt="5">
        <dgm:presLayoutVars>
          <dgm:chMax val="0"/>
          <dgm:chPref val="0"/>
        </dgm:presLayoutVars>
      </dgm:prSet>
      <dgm:spPr>
        <a:ln>
          <a:solidFill>
            <a:schemeClr val="accent4"/>
          </a:solidFill>
        </a:ln>
      </dgm:spPr>
    </dgm:pt>
    <dgm:pt modelId="{B89F8758-DA9D-4018-859A-710084D7ABF3}" type="pres">
      <dgm:prSet presAssocID="{7B2FF309-5120-45E2-ACC8-F8FAA9DBDA55}" presName="parTx" presStyleLbl="alignNode1" presStyleIdx="4" presStyleCnt="5">
        <dgm:presLayoutVars>
          <dgm:chMax val="0"/>
          <dgm:chPref val="0"/>
          <dgm:bulletEnabled val="1"/>
        </dgm:presLayoutVars>
      </dgm:prSet>
      <dgm:spPr/>
    </dgm:pt>
    <dgm:pt modelId="{B73D2BBA-574C-491E-A31C-8B6EA5CC871A}" type="pres">
      <dgm:prSet presAssocID="{7B2FF309-5120-45E2-ACC8-F8FAA9DBDA55}" presName="desTx" presStyleLbl="revTx" presStyleIdx="4" presStyleCnt="5">
        <dgm:presLayoutVars>
          <dgm:chMax val="0"/>
          <dgm:chPref val="0"/>
          <dgm:bulletEnabled val="1"/>
        </dgm:presLayoutVars>
      </dgm:prSet>
      <dgm:spPr/>
    </dgm:pt>
    <dgm:pt modelId="{DC9D8E0A-674F-4E74-BF10-5C0EF64E638E}" type="pres">
      <dgm:prSet presAssocID="{7B2FF309-5120-45E2-ACC8-F8FAA9DBDA55}" presName="EmptyPlaceHolder" presStyleCnt="0"/>
      <dgm:spPr/>
    </dgm:pt>
  </dgm:ptLst>
  <dgm:cxnLst>
    <dgm:cxn modelId="{A903DE1B-AC8A-4C77-850B-32A9F4D87BCB}" type="presOf" srcId="{5EDA317F-AB2E-47DE-BA46-16FA60C3C561}" destId="{69ED255C-64AC-4764-BC2C-7679ECCC9FE9}" srcOrd="0" destOrd="0" presId="urn:microsoft.com/office/officeart/2016/7/layout/AccentHomeChevronProcess"/>
    <dgm:cxn modelId="{F23BFC27-EEA1-48DD-A68B-3C9BF1AE455D}" type="presOf" srcId="{349299C9-846E-4827-813A-349CCCE20782}" destId="{810D7AA7-A541-4507-BE7F-36CCF210089F}" srcOrd="0" destOrd="0" presId="urn:microsoft.com/office/officeart/2016/7/layout/AccentHomeChevronProcess"/>
    <dgm:cxn modelId="{7B8F902E-4BA3-41AA-9991-54805A6B93DE}" srcId="{55C0B14E-AEA6-48D3-A387-ED4A3A3BF840}" destId="{5EDA317F-AB2E-47DE-BA46-16FA60C3C561}" srcOrd="3" destOrd="0" parTransId="{775EBB35-E8CF-4A14-B0A8-45A53D65E711}" sibTransId="{A75B061E-69EA-487C-8330-1430DA0F139D}"/>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
    <dgm:cxn modelId="{F5A7A062-FA53-4976-B49E-235CE658F38A}" type="presOf" srcId="{EE155DB2-6788-4019-961C-F8B89C275CE8}" destId="{B73D2BBA-574C-491E-A31C-8B6EA5CC871A}" srcOrd="0" destOrd="0" presId="urn:microsoft.com/office/officeart/2016/7/layout/AccentHomeChevronProcess"/>
    <dgm:cxn modelId="{55492768-9A5E-4F74-AC7C-959C5C24EFD3}" srcId="{55C0B14E-AEA6-48D3-A387-ED4A3A3BF840}" destId="{D07AD3FD-84FF-467E-9693-752776549C61}" srcOrd="1" destOrd="0" parTransId="{7B691773-F524-4FAD-A272-BDF0B0C4370A}" sibTransId="{A8C9B7A9-BC2A-4753-B7F0-F2E361D95520}"/>
    <dgm:cxn modelId="{E97FF64F-8020-497E-AE7D-2395DDA4560D}" srcId="{D07AD3FD-84FF-467E-9693-752776549C61}" destId="{5D70EFF5-8B31-4A1F-AE44-51E4CF0013EB}" srcOrd="0" destOrd="0" parTransId="{96C720A0-FEEF-48D1-8DF6-ABA03C304822}" sibTransId="{B6A59CDE-18AD-4553-B6C5-FF001A8E8510}"/>
    <dgm:cxn modelId="{8A3D4B73-3658-4A4C-9DFE-F59E22A79482}" srcId="{5EDA317F-AB2E-47DE-BA46-16FA60C3C561}" destId="{F757DBC8-3670-4122-937A-47DB91C0F3FE}" srcOrd="0" destOrd="0" parTransId="{8F483F27-8D97-48E5-9210-1B448F1CE277}" sibTransId="{A46A41DD-2CA4-4800-8F85-546ABB24ED07}"/>
    <dgm:cxn modelId="{00A52954-B4C4-4ECD-B0D0-AE5EF5CDC4E1}" type="presOf" srcId="{7B2FF309-5120-45E2-ACC8-F8FAA9DBDA55}" destId="{B89F8758-DA9D-4018-859A-710084D7ABF3}" srcOrd="0" destOrd="0" presId="urn:microsoft.com/office/officeart/2016/7/layout/AccentHomeChevronProcess"/>
    <dgm:cxn modelId="{219EA357-E48B-4A91-91A7-8282DFF10601}" type="presOf" srcId="{55C0B14E-AEA6-48D3-A387-ED4A3A3BF840}" destId="{594BF422-752C-42F3-A230-3D0E6AE9A886}" srcOrd="0" destOrd="0" presId="urn:microsoft.com/office/officeart/2016/7/layout/AccentHomeChevronProcess"/>
    <dgm:cxn modelId="{D8B51958-63B3-49F6-A150-9B1A638B15CE}" type="presOf" srcId="{F757DBC8-3670-4122-937A-47DB91C0F3FE}" destId="{1F1B09A6-DA7E-41D1-B8A6-E3B6E775E5C1}" srcOrd="0" destOrd="0" presId="urn:microsoft.com/office/officeart/2016/7/layout/AccentHomeChevronProcess"/>
    <dgm:cxn modelId="{61E56288-5A92-4019-989A-398C8EA8A844}" type="presOf" srcId="{4A6BB192-9983-4F48-BBC5-6E384EED7EC5}" destId="{FD7B29F2-0D66-4B4B-BC8A-82DA23575305}"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2F6485B4-0735-4D01-8060-5A89B7562619}" type="presOf" srcId="{5D70EFF5-8B31-4A1F-AE44-51E4CF0013EB}" destId="{5E07F9E4-149C-4A89-848F-4ABDD305F0C5}"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E3D274C7-DB39-45B8-B18F-742495FE5026}" srcId="{7B2FF309-5120-45E2-ACC8-F8FAA9DBDA55}" destId="{EE155DB2-6788-4019-961C-F8B89C275CE8}" srcOrd="0" destOrd="0" parTransId="{8395B9D5-FF39-4045-8569-9C13F11FB1E5}" sibTransId="{F94C628D-62C1-4AF5-B102-2A2AA7FD22DE}"/>
    <dgm:cxn modelId="{E3115EEA-DE9C-4F06-B8B3-BEB263D5F2B1}" srcId="{D71FC021-6A65-44D1-95B9-0E6C89079866}" destId="{4A6BB192-9983-4F48-BBC5-6E384EED7EC5}" srcOrd="0" destOrd="0" parTransId="{230A6E4A-6CED-4DC0-AEFE-6859FE07B658}" sibTransId="{0B568EC2-5D2A-4B00-8047-B7832F245B44}"/>
    <dgm:cxn modelId="{D35DB9DA-961B-46CD-BB14-44CD766D8CB7}" srcId="{55C0B14E-AEA6-48D3-A387-ED4A3A3BF840}" destId="{7B2FF309-5120-45E2-ACC8-F8FAA9DBDA55}" srcOrd="4" destOrd="0" parTransId="{2CF5AF8A-5687-489A-9838-EDDBB760D421}" sibTransId="{D5CAA101-B828-45D7-965B-F77CD6FBA109}"/>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505D5263-214F-48F5-9678-AA87C7C04F54}" type="presParOf" srcId="{594BF422-752C-42F3-A230-3D0E6AE9A886}" destId="{0B65942F-B336-42B6-A72B-DA6B6B07B79B}" srcOrd="5" destOrd="0" presId="urn:microsoft.com/office/officeart/2016/7/layout/AccentHomeChevronProcess"/>
    <dgm:cxn modelId="{F0861DFD-F2E8-400C-9B5C-4AA4849B2BE4}" type="presParOf" srcId="{594BF422-752C-42F3-A230-3D0E6AE9A886}" destId="{1D5539F6-8B97-4801-8139-D49EE44FFF3E}" srcOrd="6" destOrd="0" presId="urn:microsoft.com/office/officeart/2016/7/layout/AccentHomeChevronProcess"/>
    <dgm:cxn modelId="{D22CB840-CF4F-404F-97C0-0629311A5E51}" type="presParOf" srcId="{1D5539F6-8B97-4801-8139-D49EE44FFF3E}" destId="{2377F551-4CF6-4656-B644-60A7FC1B0F64}" srcOrd="0" destOrd="0" presId="urn:microsoft.com/office/officeart/2016/7/layout/AccentHomeChevronProcess"/>
    <dgm:cxn modelId="{6FFE5C0B-250C-4EEB-9BDD-E47B6B414225}" type="presParOf" srcId="{1D5539F6-8B97-4801-8139-D49EE44FFF3E}" destId="{69ED255C-64AC-4764-BC2C-7679ECCC9FE9}" srcOrd="1" destOrd="0" presId="urn:microsoft.com/office/officeart/2016/7/layout/AccentHomeChevronProcess"/>
    <dgm:cxn modelId="{EB2B0AEE-0679-4C51-B5D9-13C0989C2DC6}" type="presParOf" srcId="{1D5539F6-8B97-4801-8139-D49EE44FFF3E}" destId="{1F1B09A6-DA7E-41D1-B8A6-E3B6E775E5C1}" srcOrd="2" destOrd="0" presId="urn:microsoft.com/office/officeart/2016/7/layout/AccentHomeChevronProcess"/>
    <dgm:cxn modelId="{21A6189F-60BA-4472-B858-99323388D0B0}" type="presParOf" srcId="{1D5539F6-8B97-4801-8139-D49EE44FFF3E}" destId="{89DACDC6-8676-47A4-A430-164754F46172}" srcOrd="3" destOrd="0" presId="urn:microsoft.com/office/officeart/2016/7/layout/AccentHomeChevronProcess"/>
    <dgm:cxn modelId="{7D7FFE7B-0A37-4D36-9728-C99051BA3C40}" type="presParOf" srcId="{594BF422-752C-42F3-A230-3D0E6AE9A886}" destId="{38A6C30B-D5BF-4A1A-A273-D265DC00F2EC}" srcOrd="7" destOrd="0" presId="urn:microsoft.com/office/officeart/2016/7/layout/AccentHomeChevronProcess"/>
    <dgm:cxn modelId="{626D4800-17BB-462C-BE7D-935B963B6EC7}" type="presParOf" srcId="{594BF422-752C-42F3-A230-3D0E6AE9A886}" destId="{761684DA-3DB5-4618-9A30-6E2731CDFCA3}" srcOrd="8" destOrd="0" presId="urn:microsoft.com/office/officeart/2016/7/layout/AccentHomeChevronProcess"/>
    <dgm:cxn modelId="{2B2ED8B7-5577-4410-8D8A-61A1D71B9F15}" type="presParOf" srcId="{761684DA-3DB5-4618-9A30-6E2731CDFCA3}" destId="{E2C584B7-5B6E-4F6E-A7B8-E679FEF7BC4D}" srcOrd="0" destOrd="0" presId="urn:microsoft.com/office/officeart/2016/7/layout/AccentHomeChevronProcess"/>
    <dgm:cxn modelId="{CFB7BBCC-4189-422A-9163-265E17C16D21}" type="presParOf" srcId="{761684DA-3DB5-4618-9A30-6E2731CDFCA3}" destId="{B89F8758-DA9D-4018-859A-710084D7ABF3}" srcOrd="1" destOrd="0" presId="urn:microsoft.com/office/officeart/2016/7/layout/AccentHomeChevronProcess"/>
    <dgm:cxn modelId="{72C8C8DD-71B0-4E2B-BE4F-7AF4AF3DD218}" type="presParOf" srcId="{761684DA-3DB5-4618-9A30-6E2731CDFCA3}" destId="{B73D2BBA-574C-491E-A31C-8B6EA5CC871A}" srcOrd="2" destOrd="0" presId="urn:microsoft.com/office/officeart/2016/7/layout/AccentHomeChevronProcess"/>
    <dgm:cxn modelId="{34912DD7-C0FC-4C18-ABAB-DA8DF69C4254}" type="presParOf" srcId="{761684DA-3DB5-4618-9A30-6E2731CDFCA3}" destId="{DC9D8E0A-674F-4E74-BF10-5C0EF64E638E}"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a:off x="94950" y="460948"/>
          <a:ext cx="2194559" cy="2468883"/>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2624" y="3081438"/>
          <a:ext cx="2379213"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spc="20">
              <a:latin typeface="+mj-lt"/>
            </a:defRPr>
          </a:pPr>
          <a:r>
            <a:rPr lang="en-US" sz="1500" kern="1200" dirty="0">
              <a:solidFill>
                <a:schemeClr val="bg1"/>
              </a:solidFill>
            </a:rPr>
            <a:t>Name</a:t>
          </a:r>
          <a:br>
            <a:rPr lang="en-US" sz="1500" kern="1200" dirty="0">
              <a:solidFill>
                <a:schemeClr val="bg1"/>
              </a:solidFill>
            </a:rPr>
          </a:br>
          <a:r>
            <a:rPr lang="en-US" sz="1500" kern="1200" dirty="0">
              <a:solidFill>
                <a:schemeClr val="bg1"/>
              </a:solidFill>
            </a:rPr>
            <a:t>Title</a:t>
          </a:r>
        </a:p>
      </dsp:txBody>
      <dsp:txXfrm>
        <a:off x="2624" y="3081438"/>
        <a:ext cx="2379213" cy="487349"/>
      </dsp:txXfrm>
    </dsp:sp>
    <dsp:sp modelId="{7D166BBB-55AF-452C-B9A0-94A1EE55FF4F}">
      <dsp:nvSpPr>
        <dsp:cNvPr id="0" name=""/>
        <dsp:cNvSpPr/>
      </dsp:nvSpPr>
      <dsp:spPr>
        <a:xfrm>
          <a:off x="2624" y="3416310"/>
          <a:ext cx="2379213" cy="603748"/>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2890526" y="460948"/>
          <a:ext cx="2194559" cy="2468883"/>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2798199" y="3081438"/>
          <a:ext cx="2379213"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spc="20">
              <a:latin typeface="+mj-lt"/>
            </a:defRPr>
          </a:pPr>
          <a:r>
            <a:rPr lang="en-US" sz="1500" kern="1200" dirty="0">
              <a:solidFill>
                <a:schemeClr val="bg1"/>
              </a:solidFill>
            </a:rPr>
            <a:t>Name</a:t>
          </a:r>
          <a:br>
            <a:rPr lang="en-US" sz="1500" kern="1200" dirty="0">
              <a:solidFill>
                <a:schemeClr val="bg1"/>
              </a:solidFill>
            </a:rPr>
          </a:br>
          <a:r>
            <a:rPr lang="en-US" sz="1500" kern="1200" dirty="0">
              <a:solidFill>
                <a:schemeClr val="bg1"/>
              </a:solidFill>
            </a:rPr>
            <a:t>Title</a:t>
          </a:r>
        </a:p>
      </dsp:txBody>
      <dsp:txXfrm>
        <a:off x="2798199" y="3081438"/>
        <a:ext cx="2379213" cy="487349"/>
      </dsp:txXfrm>
    </dsp:sp>
    <dsp:sp modelId="{1223E777-77CB-4A9A-BF21-12B513842696}">
      <dsp:nvSpPr>
        <dsp:cNvPr id="0" name=""/>
        <dsp:cNvSpPr/>
      </dsp:nvSpPr>
      <dsp:spPr>
        <a:xfrm>
          <a:off x="2798199" y="3416310"/>
          <a:ext cx="2379213" cy="603748"/>
        </a:xfrm>
        <a:prstGeom prst="rect">
          <a:avLst/>
        </a:prstGeom>
        <a:noFill/>
        <a:ln>
          <a:noFill/>
        </a:ln>
        <a:effectLst/>
      </dsp:spPr>
      <dsp:style>
        <a:lnRef idx="0">
          <a:scrgbClr r="0" g="0" b="0"/>
        </a:lnRef>
        <a:fillRef idx="0">
          <a:scrgbClr r="0" g="0" b="0"/>
        </a:fillRef>
        <a:effectRef idx="0">
          <a:scrgbClr r="0" g="0" b="0"/>
        </a:effectRef>
        <a:fontRef idx="minor"/>
      </dsp:style>
    </dsp:sp>
    <dsp:sp modelId="{418E44D8-60E4-4008-9F09-1A652C62E8A6}">
      <dsp:nvSpPr>
        <dsp:cNvPr id="0" name=""/>
        <dsp:cNvSpPr/>
      </dsp:nvSpPr>
      <dsp:spPr>
        <a:xfrm>
          <a:off x="5686101" y="460948"/>
          <a:ext cx="2194559" cy="246888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5C14B8-8D61-4009-9F8C-194486F530FA}">
      <dsp:nvSpPr>
        <dsp:cNvPr id="0" name=""/>
        <dsp:cNvSpPr/>
      </dsp:nvSpPr>
      <dsp:spPr>
        <a:xfrm>
          <a:off x="5593774" y="3081438"/>
          <a:ext cx="2379213"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spc="20">
              <a:latin typeface="+mj-lt"/>
            </a:defRPr>
          </a:pPr>
          <a:r>
            <a:rPr lang="en-US" sz="1500" kern="1200" dirty="0">
              <a:solidFill>
                <a:schemeClr val="bg1"/>
              </a:solidFill>
            </a:rPr>
            <a:t>Name</a:t>
          </a:r>
          <a:br>
            <a:rPr lang="en-US" sz="1500" kern="1200" dirty="0">
              <a:solidFill>
                <a:schemeClr val="bg1"/>
              </a:solidFill>
            </a:rPr>
          </a:br>
          <a:r>
            <a:rPr lang="en-US" sz="1500" kern="1200" dirty="0">
              <a:solidFill>
                <a:schemeClr val="bg1"/>
              </a:solidFill>
            </a:rPr>
            <a:t>Title</a:t>
          </a:r>
        </a:p>
      </dsp:txBody>
      <dsp:txXfrm>
        <a:off x="5593774" y="3081438"/>
        <a:ext cx="2379213" cy="487349"/>
      </dsp:txXfrm>
    </dsp:sp>
    <dsp:sp modelId="{EE420F84-477D-4635-BEF8-66426E9A259D}">
      <dsp:nvSpPr>
        <dsp:cNvPr id="0" name=""/>
        <dsp:cNvSpPr/>
      </dsp:nvSpPr>
      <dsp:spPr>
        <a:xfrm>
          <a:off x="5593774" y="3416310"/>
          <a:ext cx="2379213" cy="603748"/>
        </a:xfrm>
        <a:prstGeom prst="rect">
          <a:avLst/>
        </a:prstGeom>
        <a:noFill/>
        <a:ln>
          <a:noFill/>
        </a:ln>
        <a:effectLst/>
      </dsp:spPr>
      <dsp:style>
        <a:lnRef idx="0">
          <a:scrgbClr r="0" g="0" b="0"/>
        </a:lnRef>
        <a:fillRef idx="0">
          <a:scrgbClr r="0" g="0" b="0"/>
        </a:fillRef>
        <a:effectRef idx="0">
          <a:scrgbClr r="0" g="0" b="0"/>
        </a:effectRef>
        <a:fontRef idx="minor"/>
      </dsp:style>
    </dsp:sp>
    <dsp:sp modelId="{04A8E640-7EB5-4EF2-8C83-19A3E5328324}">
      <dsp:nvSpPr>
        <dsp:cNvPr id="0" name=""/>
        <dsp:cNvSpPr/>
      </dsp:nvSpPr>
      <dsp:spPr>
        <a:xfrm>
          <a:off x="8481676" y="460948"/>
          <a:ext cx="2194559" cy="2468883"/>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8389349" y="3081438"/>
          <a:ext cx="2379213"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spc="20">
              <a:latin typeface="+mj-lt"/>
            </a:defRPr>
          </a:pPr>
          <a:r>
            <a:rPr lang="en-US" sz="1500" kern="1200" dirty="0">
              <a:solidFill>
                <a:schemeClr val="bg1"/>
              </a:solidFill>
            </a:rPr>
            <a:t>Name</a:t>
          </a:r>
          <a:br>
            <a:rPr lang="en-US" sz="1500" kern="1200" dirty="0">
              <a:solidFill>
                <a:schemeClr val="bg1"/>
              </a:solidFill>
            </a:rPr>
          </a:br>
          <a:r>
            <a:rPr lang="en-US" sz="1500" kern="1200" dirty="0">
              <a:solidFill>
                <a:schemeClr val="bg1"/>
              </a:solidFill>
            </a:rPr>
            <a:t>Title</a:t>
          </a:r>
        </a:p>
      </dsp:txBody>
      <dsp:txXfrm>
        <a:off x="8389349" y="3081438"/>
        <a:ext cx="2379213" cy="487349"/>
      </dsp:txXfrm>
    </dsp:sp>
    <dsp:sp modelId="{5A7600AF-A34B-4D03-B3D6-B3C760AE8E06}">
      <dsp:nvSpPr>
        <dsp:cNvPr id="0" name=""/>
        <dsp:cNvSpPr/>
      </dsp:nvSpPr>
      <dsp:spPr>
        <a:xfrm>
          <a:off x="8389349" y="3416310"/>
          <a:ext cx="2379213" cy="60374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909957"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1934" y="2872740"/>
          <a:ext cx="2062943" cy="662940"/>
        </a:xfrm>
        <a:prstGeom prst="homePlate">
          <a:avLst>
            <a:gd name="adj" fmla="val 25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Title</a:t>
          </a:r>
        </a:p>
      </dsp:txBody>
      <dsp:txXfrm>
        <a:off x="1934" y="2872740"/>
        <a:ext cx="1980076" cy="662940"/>
      </dsp:txXfrm>
    </dsp:sp>
    <dsp:sp modelId="{810D7AA7-A541-4507-BE7F-36CCF210089F}">
      <dsp:nvSpPr>
        <dsp:cNvPr id="0" name=""/>
        <dsp:cNvSpPr/>
      </dsp:nvSpPr>
      <dsp:spPr>
        <a:xfrm>
          <a:off x="166970" y="982941"/>
          <a:ext cx="1675110" cy="1790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u="none" kern="1200" dirty="0"/>
            <a:t>To start a presentation, go to the Slide Show tab, and select From Beginning.</a:t>
          </a:r>
          <a:endParaRPr lang="en-US" sz="1200" kern="1200" dirty="0"/>
        </a:p>
      </dsp:txBody>
      <dsp:txXfrm>
        <a:off x="166970" y="982941"/>
        <a:ext cx="1675110" cy="1790777"/>
      </dsp:txXfrm>
    </dsp:sp>
    <dsp:sp modelId="{E41E7729-FD3F-426D-804C-45BD60BD762D}">
      <dsp:nvSpPr>
        <dsp:cNvPr id="0" name=""/>
        <dsp:cNvSpPr/>
      </dsp:nvSpPr>
      <dsp:spPr>
        <a:xfrm rot="5400000">
          <a:off x="1049839"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1961731" y="2872740"/>
          <a:ext cx="2062943" cy="662940"/>
        </a:xfrm>
        <a:prstGeom prst="chevron">
          <a:avLst>
            <a:gd name="adj" fmla="val 2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Title</a:t>
          </a:r>
        </a:p>
      </dsp:txBody>
      <dsp:txXfrm>
        <a:off x="2127466" y="2872740"/>
        <a:ext cx="1731473" cy="662940"/>
      </dsp:txXfrm>
    </dsp:sp>
    <dsp:sp modelId="{5E07F9E4-149C-4A89-848F-4ABDD305F0C5}">
      <dsp:nvSpPr>
        <dsp:cNvPr id="0" name=""/>
        <dsp:cNvSpPr/>
      </dsp:nvSpPr>
      <dsp:spPr>
        <a:xfrm>
          <a:off x="2126766" y="982941"/>
          <a:ext cx="1675110" cy="1790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u="none" kern="1200" dirty="0"/>
            <a:t>To display Presenter view, in Slide Show view, on the control bar at the bottom left select the three dots, and then Show Presenter View. </a:t>
          </a:r>
          <a:endParaRPr lang="en-US" sz="1200" kern="1200" dirty="0"/>
        </a:p>
      </dsp:txBody>
      <dsp:txXfrm>
        <a:off x="2126766" y="982941"/>
        <a:ext cx="1675110" cy="1790777"/>
      </dsp:txXfrm>
    </dsp:sp>
    <dsp:sp modelId="{473F2067-7126-4D56-A328-5A8CFD3D8D52}">
      <dsp:nvSpPr>
        <dsp:cNvPr id="0" name=""/>
        <dsp:cNvSpPr/>
      </dsp:nvSpPr>
      <dsp:spPr>
        <a:xfrm rot="5400000">
          <a:off x="3009635"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3921528" y="2872740"/>
          <a:ext cx="2062943" cy="662940"/>
        </a:xfrm>
        <a:prstGeom prst="chevron">
          <a:avLst>
            <a:gd name="adj" fmla="val 25000"/>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Title</a:t>
          </a:r>
        </a:p>
      </dsp:txBody>
      <dsp:txXfrm>
        <a:off x="4087263" y="2872740"/>
        <a:ext cx="1731473" cy="662940"/>
      </dsp:txXfrm>
    </dsp:sp>
    <dsp:sp modelId="{FD7B29F2-0D66-4B4B-BC8A-82DA23575305}">
      <dsp:nvSpPr>
        <dsp:cNvPr id="0" name=""/>
        <dsp:cNvSpPr/>
      </dsp:nvSpPr>
      <dsp:spPr>
        <a:xfrm>
          <a:off x="4086563" y="982941"/>
          <a:ext cx="1675110" cy="1790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u="none" kern="1200" dirty="0"/>
            <a:t>During your presentation, the speaker notes are visible on your monitor, but aren't visible to the audience. </a:t>
          </a:r>
          <a:endParaRPr lang="en-US" sz="1200" kern="1200" dirty="0"/>
        </a:p>
      </dsp:txBody>
      <dsp:txXfrm>
        <a:off x="4086563" y="982941"/>
        <a:ext cx="1675110" cy="1790777"/>
      </dsp:txXfrm>
    </dsp:sp>
    <dsp:sp modelId="{2377F551-4CF6-4656-B644-60A7FC1B0F64}">
      <dsp:nvSpPr>
        <dsp:cNvPr id="0" name=""/>
        <dsp:cNvSpPr/>
      </dsp:nvSpPr>
      <dsp:spPr>
        <a:xfrm rot="5400000">
          <a:off x="4969432"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69ED255C-64AC-4764-BC2C-7679ECCC9FE9}">
      <dsp:nvSpPr>
        <dsp:cNvPr id="0" name=""/>
        <dsp:cNvSpPr/>
      </dsp:nvSpPr>
      <dsp:spPr>
        <a:xfrm>
          <a:off x="5881324" y="2872740"/>
          <a:ext cx="2062943" cy="662940"/>
        </a:xfrm>
        <a:prstGeom prst="chevron">
          <a:avLst>
            <a:gd name="adj" fmla="val 25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Title</a:t>
          </a:r>
        </a:p>
      </dsp:txBody>
      <dsp:txXfrm>
        <a:off x="6047059" y="2872740"/>
        <a:ext cx="1731473" cy="662940"/>
      </dsp:txXfrm>
    </dsp:sp>
    <dsp:sp modelId="{1F1B09A6-DA7E-41D1-B8A6-E3B6E775E5C1}">
      <dsp:nvSpPr>
        <dsp:cNvPr id="0" name=""/>
        <dsp:cNvSpPr/>
      </dsp:nvSpPr>
      <dsp:spPr>
        <a:xfrm>
          <a:off x="6046360" y="982941"/>
          <a:ext cx="1675110" cy="1790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u="none" kern="1200" dirty="0"/>
            <a:t>The Notes pane is a box that appears below each slide. Tap it to add notes. </a:t>
          </a:r>
          <a:endParaRPr lang="en-US" sz="1200" kern="1200" dirty="0"/>
        </a:p>
      </dsp:txBody>
      <dsp:txXfrm>
        <a:off x="6046360" y="982941"/>
        <a:ext cx="1675110" cy="1790777"/>
      </dsp:txXfrm>
    </dsp:sp>
    <dsp:sp modelId="{E2C584B7-5B6E-4F6E-A7B8-E679FEF7BC4D}">
      <dsp:nvSpPr>
        <dsp:cNvPr id="0" name=""/>
        <dsp:cNvSpPr/>
      </dsp:nvSpPr>
      <dsp:spPr>
        <a:xfrm rot="5400000">
          <a:off x="6929229"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B89F8758-DA9D-4018-859A-710084D7ABF3}">
      <dsp:nvSpPr>
        <dsp:cNvPr id="0" name=""/>
        <dsp:cNvSpPr/>
      </dsp:nvSpPr>
      <dsp:spPr>
        <a:xfrm>
          <a:off x="7841121" y="2872740"/>
          <a:ext cx="2062943" cy="662940"/>
        </a:xfrm>
        <a:prstGeom prst="chevron">
          <a:avLst>
            <a:gd name="adj" fmla="val 25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Title</a:t>
          </a:r>
        </a:p>
      </dsp:txBody>
      <dsp:txXfrm>
        <a:off x="8006856" y="2872740"/>
        <a:ext cx="1731473" cy="662940"/>
      </dsp:txXfrm>
    </dsp:sp>
    <dsp:sp modelId="{B73D2BBA-574C-491E-A31C-8B6EA5CC871A}">
      <dsp:nvSpPr>
        <dsp:cNvPr id="0" name=""/>
        <dsp:cNvSpPr/>
      </dsp:nvSpPr>
      <dsp:spPr>
        <a:xfrm>
          <a:off x="8006156" y="982941"/>
          <a:ext cx="1675110" cy="141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u="none" kern="1200" dirty="0"/>
            <a:t>If you don’t see the Notes pane or it is completely minimized, click Notes on the task bar across the bottom of the PowerPoint window. </a:t>
          </a:r>
          <a:endParaRPr lang="en-US" sz="1200" kern="1200" dirty="0"/>
        </a:p>
      </dsp:txBody>
      <dsp:txXfrm>
        <a:off x="8006156" y="982941"/>
        <a:ext cx="1675110" cy="1414310"/>
      </dsp:txXfrm>
    </dsp:sp>
  </dsp:spTree>
</dsp:drawing>
</file>

<file path=ppt/diagrams/layout1.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9/5/2023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
        <p:nvSpPr>
          <p:cNvPr id="8" name="TextBox 7">
            <a:extLst>
              <a:ext uri="{FF2B5EF4-FFF2-40B4-BE49-F238E27FC236}">
                <a16:creationId xmlns:a16="http://schemas.microsoft.com/office/drawing/2014/main" id="{4E3F79C0-2C80-1BEC-AEF6-8862AB8067B6}"/>
              </a:ext>
            </a:extLst>
          </p:cNvPr>
          <p:cNvSpPr txBox="1"/>
          <p:nvPr userDrawn="1">
            <p:extLst>
              <p:ext uri="{1162E1C5-73C7-4A58-AE30-91384D911F3F}">
                <p184:classification xmlns:p184="http://schemas.microsoft.com/office/powerpoint/2018/4/main" val="hdr"/>
              </p:ext>
            </p:extLst>
          </p:nvPr>
        </p:nvSpPr>
        <p:spPr>
          <a:xfrm>
            <a:off x="11418888" y="63500"/>
            <a:ext cx="741362" cy="167640"/>
          </a:xfrm>
          <a:prstGeom prst="rect">
            <a:avLst/>
          </a:prstGeom>
        </p:spPr>
        <p:txBody>
          <a:bodyPr horzOverflow="overflow" lIns="0" tIns="0" rIns="0" bIns="0">
            <a:spAutoFit/>
          </a:bodyPr>
          <a:lstStyle/>
          <a:p>
            <a:pPr algn="l"/>
            <a:r>
              <a:rPr lang="en-MT" sz="1100">
                <a:solidFill>
                  <a:srgbClr val="000000"/>
                </a:solidFill>
                <a:latin typeface="Calibri" panose="020F0502020204030204" pitchFamily="34" charset="0"/>
                <a:cs typeface="Calibri" panose="020F0502020204030204" pitchFamily="34" charset="0"/>
              </a:rPr>
              <a:t>Unrestricted</a:t>
            </a:r>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p:txBody>
          <a:bodyPr/>
          <a:lstStyle/>
          <a:p>
            <a:r>
              <a:rPr lang="en-US" sz="5400" spc="400" dirty="0">
                <a:solidFill>
                  <a:schemeClr val="bg1"/>
                </a:solidFill>
              </a:rPr>
              <a:t>Lombard Test Power point </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p:txBody>
          <a:bodyPr/>
          <a:lstStyle/>
          <a:p>
            <a:r>
              <a:rPr lang="en-US" sz="2000" dirty="0">
                <a:solidFill>
                  <a:schemeClr val="bg1"/>
                </a:solidFill>
              </a:rPr>
              <a:t>Test Power point pg1</a:t>
            </a:r>
          </a:p>
          <a:p>
            <a:endParaRPr lang="en-US" sz="2000" dirty="0">
              <a:solidFill>
                <a:schemeClr val="bg1"/>
              </a:solidFill>
            </a:endParaRP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Title</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4549775" cy="823912"/>
          </a:xfrm>
        </p:spPr>
        <p:txBody>
          <a:bodyPr/>
          <a:lstStyle/>
          <a:p>
            <a:r>
              <a:rPr lang="en-US" dirty="0"/>
              <a:t>Subtitle</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4549775" cy="3684588"/>
          </a:xfrm>
        </p:spPr>
        <p:txBody>
          <a:bodyPr>
            <a:normAutofit/>
          </a:bodyPr>
          <a:lstStyle/>
          <a:p>
            <a:r>
              <a:rPr lang="en-US" sz="2000" dirty="0"/>
              <a:t>Add text, images, art, and videos. </a:t>
            </a:r>
          </a:p>
          <a:p>
            <a:r>
              <a:rPr lang="en-US" sz="2000" dirty="0"/>
              <a:t>Add transitions, animations, and motion. </a:t>
            </a:r>
          </a:p>
          <a:p>
            <a:r>
              <a:rPr lang="en-US" sz="2000" dirty="0"/>
              <a:t>Save to OneDrive, to get to your presentations from your computer, tablet, or phone. </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6783206" y="1681163"/>
            <a:ext cx="4572182" cy="823912"/>
          </a:xfrm>
        </p:spPr>
        <p:txBody>
          <a:bodyPr/>
          <a:lstStyle/>
          <a:p>
            <a:r>
              <a:rPr lang="en-US" dirty="0"/>
              <a:t>Subtitle</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6783206" y="2505075"/>
            <a:ext cx="4572182" cy="3684588"/>
          </a:xfrm>
        </p:spPr>
        <p:txBody>
          <a:bodyPr>
            <a:normAutofit/>
          </a:bodyPr>
          <a:lstStyle/>
          <a:p>
            <a:r>
              <a:rPr lang="en-US" sz="2000" dirty="0"/>
              <a:t>Open the Design Ideas pane for instant slide makeovers. </a:t>
            </a:r>
          </a:p>
          <a:p>
            <a:r>
              <a:rPr lang="en-US" sz="2000" dirty="0"/>
              <a:t>When we have design ideas, we’ll show them to you right there. </a:t>
            </a:r>
          </a:p>
        </p:txBody>
      </p:sp>
    </p:spTree>
    <p:extLst>
      <p:ext uri="{BB962C8B-B14F-4D97-AF65-F5344CB8AC3E}">
        <p14:creationId xmlns:p14="http://schemas.microsoft.com/office/powerpoint/2010/main" val="312476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Title </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Subtitle</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r>
              <a:rPr lang="en-US" sz="2000" dirty="0"/>
              <a:t>Add text, images, art, and videos. </a:t>
            </a:r>
          </a:p>
          <a:p>
            <a:r>
              <a:rPr lang="en-US" sz="2000" dirty="0"/>
              <a:t>Add transitions, animations, and motion. </a:t>
            </a:r>
          </a:p>
          <a:p>
            <a:r>
              <a:rPr lang="en-US" sz="2000" dirty="0"/>
              <a:t>Save to OneDrive, to get to your presentations from your computer, tablet, or phone. </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a:bodyPr>
          <a:lstStyle/>
          <a:p>
            <a:r>
              <a:rPr lang="en-US" dirty="0"/>
              <a:t>Subtitle</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a:bodyPr>
          <a:lstStyle/>
          <a:p>
            <a:r>
              <a:rPr lang="en-US" sz="2000" dirty="0"/>
              <a:t>Open the Design Ideas pane for instant slide makeovers. </a:t>
            </a:r>
          </a:p>
          <a:p>
            <a:r>
              <a:rPr lang="en-US" sz="2000" dirty="0"/>
              <a:t>When we have design ideas, we’ll show them to you right there. </a:t>
            </a:r>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Subtitle</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This PowerPoint theme uses its own unique set of colors, fonts, and effects to create the overall look and feel of these slides. </a:t>
            </a:r>
          </a:p>
          <a:p>
            <a:r>
              <a:rPr lang="en-US" sz="2000"/>
              <a:t>PowerPoint has tons of themes to give your presentation just the right personality. </a:t>
            </a:r>
            <a:endParaRPr lang="en-US" sz="2000" dirty="0"/>
          </a:p>
        </p:txBody>
      </p:sp>
    </p:spTree>
    <p:extLst>
      <p:ext uri="{BB962C8B-B14F-4D97-AF65-F5344CB8AC3E}">
        <p14:creationId xmlns:p14="http://schemas.microsoft.com/office/powerpoint/2010/main" val="140345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p:txBody>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p:txBody>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2"/>
          <a:srcRect t="63" b="63"/>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3"/>
          <a:srcRect t="177" b="177"/>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4"/>
          <a:srcRect t="209" b="209"/>
          <a:stretch/>
        </p:blipFill>
        <p:spPr/>
      </p:pic>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dirty="0"/>
              <a:t>Presentation Title</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12</a:t>
            </a:fld>
            <a:endParaRPr lang="en-US" dirty="0"/>
          </a:p>
        </p:txBody>
      </p:sp>
    </p:spTree>
    <p:extLst>
      <p:ext uri="{BB962C8B-B14F-4D97-AF65-F5344CB8AC3E}">
        <p14:creationId xmlns:p14="http://schemas.microsoft.com/office/powerpoint/2010/main" val="358477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r>
              <a:rPr lang="en-US" dirty="0"/>
              <a:t>9/3/20XX</a:t>
            </a:r>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13</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Presentation Title</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a:srcRect t="41" b="41"/>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a:srcRect t="347" b="347"/>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p:txBody>
          <a:bodyPr/>
          <a:lstStyle/>
          <a:p>
            <a:r>
              <a:rPr lang="en-US" dirty="0"/>
              <a:t>Presenter name</a:t>
            </a:r>
          </a:p>
          <a:p>
            <a:r>
              <a:rPr lang="en-US" dirty="0"/>
              <a:t>Email address</a:t>
            </a:r>
          </a:p>
          <a:p>
            <a:r>
              <a:rPr lang="en-US" dirty="0"/>
              <a:t>Website</a:t>
            </a:r>
          </a:p>
          <a:p>
            <a:endParaRPr lang="en-US" dirty="0"/>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a:srcRect l="16" r="16"/>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a:srcRect t="108" b="108"/>
          <a:stretch/>
        </p:blipFill>
        <p:spPr/>
      </p:pic>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p:txBody>
          <a:bodyPr>
            <a:normAutofit/>
          </a:bodyPr>
          <a:lstStyle/>
          <a:p>
            <a:r>
              <a:rPr lang="en-US" sz="6000" dirty="0">
                <a:solidFill>
                  <a:schemeClr val="bg1"/>
                </a:solidFill>
              </a:rPr>
              <a:t>Testing</a:t>
            </a:r>
            <a:br>
              <a:rPr lang="en-US" sz="6000" dirty="0">
                <a:solidFill>
                  <a:schemeClr val="bg1"/>
                </a:solidFill>
              </a:rPr>
            </a:br>
            <a:endParaRPr lang="en-US" dirty="0"/>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p:txBody>
          <a:bodyPr/>
          <a:lstStyle/>
          <a:p>
            <a:r>
              <a:rPr lang="en-US" sz="1800" dirty="0">
                <a:solidFill>
                  <a:schemeClr val="bg1"/>
                </a:solidFill>
              </a:rPr>
              <a:t>Test Power point pg2</a:t>
            </a:r>
          </a:p>
        </p:txBody>
      </p:sp>
      <p:pic>
        <p:nvPicPr>
          <p:cNvPr id="6" name="Picture Placeholder 5" descr="mountains at sunset">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rotWithShape="1">
          <a:blip r:embed="rId2"/>
          <a:srcRect/>
          <a:stretch/>
        </p:blipFill>
        <p:spPr/>
      </p:pic>
      <p:sp>
        <p:nvSpPr>
          <p:cNvPr id="7" name="Date Placeholder 6">
            <a:extLst>
              <a:ext uri="{FF2B5EF4-FFF2-40B4-BE49-F238E27FC236}">
                <a16:creationId xmlns:a16="http://schemas.microsoft.com/office/drawing/2014/main" id="{05C25F72-F9A7-42F9-9720-0801ED77D4D1}"/>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2</a:t>
            </a:fld>
            <a:endParaRPr lang="en-US" dirty="0"/>
          </a:p>
        </p:txBody>
      </p:sp>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normAutofit fontScale="90000"/>
          </a:bodyPr>
          <a:lstStyle/>
          <a:p>
            <a:r>
              <a:rPr lang="en-US" sz="5400" dirty="0"/>
              <a:t>This is a test </a:t>
            </a:r>
            <a:r>
              <a:rPr lang="en-US" sz="5400" dirty="0" err="1"/>
              <a:t>powerpoint</a:t>
            </a:r>
            <a:r>
              <a:rPr lang="en-US" sz="5400" dirty="0"/>
              <a:t> </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lstStyle/>
          <a:p>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a:srcRect l="71" r="71"/>
          <a:stretch/>
        </p:blipFill>
        <p:spPr/>
      </p:pic>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r>
              <a:rPr lang="en-US" dirty="0"/>
              <a:t>3/9/2023</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a:lstStyle/>
          <a:p>
            <a:r>
              <a:rPr lang="en-US" b="1" cap="all" spc="400" dirty="0">
                <a:solidFill>
                  <a:schemeClr val="bg1"/>
                </a:solidFill>
                <a:latin typeface="+mn-lt"/>
              </a:rPr>
              <a:t>Topic one</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p:txBody>
          <a:bodyPr/>
          <a:lstStyle/>
          <a:p>
            <a:r>
              <a:rPr lang="en-US" sz="2000" dirty="0">
                <a:solidFill>
                  <a:schemeClr val="bg1"/>
                </a:solidFill>
              </a:rPr>
              <a:t>Subtitle</a:t>
            </a:r>
            <a:endParaRPr lang="en-US" dirty="0"/>
          </a:p>
        </p:txBody>
      </p:sp>
    </p:spTree>
    <p:extLst>
      <p:ext uri="{BB962C8B-B14F-4D97-AF65-F5344CB8AC3E}">
        <p14:creationId xmlns:p14="http://schemas.microsoft.com/office/powerpoint/2010/main" val="222788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p:txBody>
          <a:bodyPr>
            <a:normAutofit/>
          </a:bodyPr>
          <a:lstStyle/>
          <a:p>
            <a:r>
              <a:rPr lang="en-US" sz="5400" dirty="0"/>
              <a:t>Chart</a:t>
            </a:r>
          </a:p>
        </p:txBody>
      </p:sp>
      <p:graphicFrame>
        <p:nvGraphicFramePr>
          <p:cNvPr id="8" name="Content Placeholder 7" descr="chart">
            <a:extLst>
              <a:ext uri="{FF2B5EF4-FFF2-40B4-BE49-F238E27FC236}">
                <a16:creationId xmlns:a16="http://schemas.microsoft.com/office/drawing/2014/main" id="{314209B2-7DC1-4F18-AD3E-91CE29A6776E}"/>
              </a:ext>
            </a:extLst>
          </p:cNvPr>
          <p:cNvGraphicFramePr>
            <a:graphicFrameLocks noGrp="1"/>
          </p:cNvGraphicFramePr>
          <p:nvPr>
            <p:ph idx="1"/>
            <p:extLst>
              <p:ext uri="{D42A27DB-BD31-4B8C-83A1-F6EECF244321}">
                <p14:modId xmlns:p14="http://schemas.microsoft.com/office/powerpoint/2010/main" val="1669518980"/>
              </p:ext>
            </p:extLst>
          </p:nvPr>
        </p:nvGraphicFramePr>
        <p:xfrm>
          <a:off x="1447800" y="2185945"/>
          <a:ext cx="9906000" cy="3650975"/>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5">
            <a:extLst>
              <a:ext uri="{FF2B5EF4-FFF2-40B4-BE49-F238E27FC236}">
                <a16:creationId xmlns:a16="http://schemas.microsoft.com/office/drawing/2014/main" id="{4FC290B8-BF94-4636-BFAB-9FD67F4AAC6D}"/>
              </a:ext>
            </a:extLst>
          </p:cNvPr>
          <p:cNvSpPr>
            <a:spLocks noGrp="1"/>
          </p:cNvSpPr>
          <p:nvPr>
            <p:ph type="sldNum" sz="quarter" idx="12"/>
          </p:nvPr>
        </p:nvSpPr>
        <p:spPr>
          <a:xfrm>
            <a:off x="8610600" y="6356350"/>
            <a:ext cx="2743200" cy="365125"/>
          </a:xfrm>
        </p:spPr>
        <p:txBody>
          <a:bodyPr/>
          <a:lstStyle/>
          <a:p>
            <a:fld id="{D8DA9DAA-006C-4F4B-980E-E3DF019B24E2}" type="slidenum">
              <a:rPr lang="en-US" b="1" cap="all" spc="100" smtClean="0">
                <a:solidFill>
                  <a:schemeClr val="accent2"/>
                </a:solidFill>
              </a:rPr>
              <a:t>5</a:t>
            </a:fld>
            <a:endParaRPr lang="en-US" b="1" cap="all" spc="100" dirty="0">
              <a:solidFill>
                <a:schemeClr val="accent2"/>
              </a:solidFill>
            </a:endParaRPr>
          </a:p>
        </p:txBody>
      </p:sp>
    </p:spTree>
    <p:extLst>
      <p:ext uri="{BB962C8B-B14F-4D97-AF65-F5344CB8AC3E}">
        <p14:creationId xmlns:p14="http://schemas.microsoft.com/office/powerpoint/2010/main" val="78391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p:txBody>
          <a:bodyPr>
            <a:normAutofit/>
          </a:bodyPr>
          <a:lstStyle/>
          <a:p>
            <a:r>
              <a:rPr lang="en-US" sz="5400" dirty="0"/>
              <a:t>Table</a:t>
            </a:r>
          </a:p>
        </p:txBody>
      </p:sp>
      <p:graphicFrame>
        <p:nvGraphicFramePr>
          <p:cNvPr id="5" name="Table 5">
            <a:extLst>
              <a:ext uri="{FF2B5EF4-FFF2-40B4-BE49-F238E27FC236}">
                <a16:creationId xmlns:a16="http://schemas.microsoft.com/office/drawing/2014/main" id="{709A0DA2-E530-420B-ACE1-7D645AE7D06B}"/>
              </a:ext>
            </a:extLst>
          </p:cNvPr>
          <p:cNvGraphicFramePr>
            <a:graphicFrameLocks noGrp="1"/>
          </p:cNvGraphicFramePr>
          <p:nvPr>
            <p:ph idx="1"/>
            <p:extLst>
              <p:ext uri="{D42A27DB-BD31-4B8C-83A1-F6EECF244321}">
                <p14:modId xmlns:p14="http://schemas.microsoft.com/office/powerpoint/2010/main" val="3612315666"/>
              </p:ext>
            </p:extLst>
          </p:nvPr>
        </p:nvGraphicFramePr>
        <p:xfrm>
          <a:off x="1447800" y="2209799"/>
          <a:ext cx="9753600" cy="3010885"/>
        </p:xfrm>
        <a:graphic>
          <a:graphicData uri="http://schemas.openxmlformats.org/drawingml/2006/table">
            <a:tbl>
              <a:tblPr firstRow="1">
                <a:tableStyleId>{5C22544A-7EE6-4342-B048-85BDC9FD1C3A}</a:tableStyleId>
              </a:tblPr>
              <a:tblGrid>
                <a:gridCol w="1950720">
                  <a:extLst>
                    <a:ext uri="{9D8B030D-6E8A-4147-A177-3AD203B41FA5}">
                      <a16:colId xmlns:a16="http://schemas.microsoft.com/office/drawing/2014/main" val="3715394682"/>
                    </a:ext>
                  </a:extLst>
                </a:gridCol>
                <a:gridCol w="1950720">
                  <a:extLst>
                    <a:ext uri="{9D8B030D-6E8A-4147-A177-3AD203B41FA5}">
                      <a16:colId xmlns:a16="http://schemas.microsoft.com/office/drawing/2014/main" val="4203886316"/>
                    </a:ext>
                  </a:extLst>
                </a:gridCol>
                <a:gridCol w="1950720">
                  <a:extLst>
                    <a:ext uri="{9D8B030D-6E8A-4147-A177-3AD203B41FA5}">
                      <a16:colId xmlns:a16="http://schemas.microsoft.com/office/drawing/2014/main" val="1368357775"/>
                    </a:ext>
                  </a:extLst>
                </a:gridCol>
                <a:gridCol w="1950720">
                  <a:extLst>
                    <a:ext uri="{9D8B030D-6E8A-4147-A177-3AD203B41FA5}">
                      <a16:colId xmlns:a16="http://schemas.microsoft.com/office/drawing/2014/main" val="538162733"/>
                    </a:ext>
                  </a:extLst>
                </a:gridCol>
                <a:gridCol w="1950720">
                  <a:extLst>
                    <a:ext uri="{9D8B030D-6E8A-4147-A177-3AD203B41FA5}">
                      <a16:colId xmlns:a16="http://schemas.microsoft.com/office/drawing/2014/main" val="2004813969"/>
                    </a:ext>
                  </a:extLst>
                </a:gridCol>
              </a:tblGrid>
              <a:tr h="602177">
                <a:tc>
                  <a:txBody>
                    <a:bodyPr/>
                    <a:lstStyle/>
                    <a:p>
                      <a:endParaRPr lang="en-US"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a:solidFill>
                            <a:schemeClr val="bg1"/>
                          </a:solidFill>
                        </a:rPr>
                        <a:t>Category 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dirty="0">
                          <a:solidFill>
                            <a:schemeClr val="bg1"/>
                          </a:solidFill>
                        </a:rPr>
                        <a:t>Category 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US" dirty="0">
                          <a:solidFill>
                            <a:schemeClr val="bg1"/>
                          </a:solidFill>
                        </a:rPr>
                        <a:t>Category 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dirty="0">
                          <a:solidFill>
                            <a:schemeClr val="bg1"/>
                          </a:solidFill>
                        </a:rPr>
                        <a:t>Category 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42729846"/>
                  </a:ext>
                </a:extLst>
              </a:tr>
              <a:tr h="602177">
                <a:tc>
                  <a:txBody>
                    <a:bodyPr/>
                    <a:lstStyle/>
                    <a:p>
                      <a:pPr algn="ctr"/>
                      <a:r>
                        <a:rPr lang="en-US" b="0" dirty="0"/>
                        <a:t>Item 1 </a:t>
                      </a:r>
                    </a:p>
                  </a:txBody>
                  <a:tcPr anchor="ctr">
                    <a:lnL w="12700" cmpd="sng">
                      <a:noFill/>
                    </a:lnL>
                    <a:lnR w="6350"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a:t>4.5</a:t>
                      </a:r>
                    </a:p>
                  </a:txBody>
                  <a:tcPr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a:t>2.3</a:t>
                      </a:r>
                    </a:p>
                  </a:txBody>
                  <a:tcPr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a:t>1.7</a:t>
                      </a:r>
                    </a:p>
                  </a:txBody>
                  <a:tcPr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a:t>5</a:t>
                      </a:r>
                    </a:p>
                  </a:txBody>
                  <a:tcPr anchor="ctr">
                    <a:lnL w="6350" cap="flat" cmpd="sng" algn="ctr">
                      <a:solidFill>
                        <a:schemeClr val="accent4"/>
                      </a:solid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5059026"/>
                  </a:ext>
                </a:extLst>
              </a:tr>
              <a:tr h="602177">
                <a:tc>
                  <a:txBody>
                    <a:bodyPr/>
                    <a:lstStyle/>
                    <a:p>
                      <a:pPr algn="ctr"/>
                      <a:r>
                        <a:rPr lang="en-US" b="0" dirty="0"/>
                        <a:t>Item 2</a:t>
                      </a:r>
                    </a:p>
                  </a:txBody>
                  <a:tcPr anchor="ctr">
                    <a:lnR w="6350" cap="flat" cmpd="sng" algn="ctr">
                      <a:solidFill>
                        <a:schemeClr val="accent1"/>
                      </a:solidFill>
                      <a:prstDash val="solid"/>
                      <a:round/>
                      <a:headEnd type="none" w="med" len="med"/>
                      <a:tailEnd type="none" w="med" len="med"/>
                    </a:lnR>
                    <a:lnT w="12700" cmpd="sng">
                      <a:noFill/>
                    </a:lnT>
                    <a:noFill/>
                  </a:tcPr>
                </a:tc>
                <a:tc>
                  <a:txBody>
                    <a:bodyPr/>
                    <a:lstStyle/>
                    <a:p>
                      <a:pPr algn="ctr"/>
                      <a:r>
                        <a:rPr lang="en-US" dirty="0"/>
                        <a:t>3.2</a:t>
                      </a:r>
                    </a:p>
                  </a:txBody>
                  <a:tcPr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noFill/>
                  </a:tcPr>
                </a:tc>
                <a:tc>
                  <a:txBody>
                    <a:bodyPr/>
                    <a:lstStyle/>
                    <a:p>
                      <a:pPr algn="ctr"/>
                      <a:r>
                        <a:rPr lang="en-US" dirty="0"/>
                        <a:t>5.1</a:t>
                      </a:r>
                    </a:p>
                  </a:txBody>
                  <a:tcPr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mpd="sng">
                      <a:noFill/>
                    </a:lnT>
                    <a:noFill/>
                  </a:tcPr>
                </a:tc>
                <a:tc>
                  <a:txBody>
                    <a:bodyPr/>
                    <a:lstStyle/>
                    <a:p>
                      <a:pPr algn="ctr"/>
                      <a:r>
                        <a:rPr lang="en-US" dirty="0"/>
                        <a:t>4.4</a:t>
                      </a:r>
                    </a:p>
                  </a:txBody>
                  <a:tcPr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mpd="sng">
                      <a:noFill/>
                    </a:lnT>
                    <a:noFill/>
                  </a:tcPr>
                </a:tc>
                <a:tc>
                  <a:txBody>
                    <a:bodyPr/>
                    <a:lstStyle/>
                    <a:p>
                      <a:pPr algn="ctr"/>
                      <a:r>
                        <a:rPr lang="en-US" dirty="0"/>
                        <a:t>3</a:t>
                      </a:r>
                    </a:p>
                  </a:txBody>
                  <a:tcPr anchor="ctr">
                    <a:lnL w="6350" cap="flat" cmpd="sng" algn="ctr">
                      <a:solidFill>
                        <a:schemeClr val="accent4"/>
                      </a:solidFill>
                      <a:prstDash val="solid"/>
                      <a:round/>
                      <a:headEnd type="none" w="med" len="med"/>
                      <a:tailEnd type="none" w="med" len="med"/>
                    </a:lnL>
                    <a:lnT w="12700" cmpd="sng">
                      <a:noFill/>
                    </a:lnT>
                    <a:noFill/>
                  </a:tcPr>
                </a:tc>
                <a:extLst>
                  <a:ext uri="{0D108BD9-81ED-4DB2-BD59-A6C34878D82A}">
                    <a16:rowId xmlns:a16="http://schemas.microsoft.com/office/drawing/2014/main" val="3783722433"/>
                  </a:ext>
                </a:extLst>
              </a:tr>
              <a:tr h="602177">
                <a:tc>
                  <a:txBody>
                    <a:bodyPr/>
                    <a:lstStyle/>
                    <a:p>
                      <a:pPr algn="ctr"/>
                      <a:r>
                        <a:rPr lang="en-US" b="0" dirty="0"/>
                        <a:t>Item 3</a:t>
                      </a:r>
                    </a:p>
                  </a:txBody>
                  <a:tcPr anchor="ctr">
                    <a:lnR w="6350" cap="flat" cmpd="sng" algn="ctr">
                      <a:solidFill>
                        <a:schemeClr val="accent1"/>
                      </a:solidFill>
                      <a:prstDash val="solid"/>
                      <a:round/>
                      <a:headEnd type="none" w="med" len="med"/>
                      <a:tailEnd type="none" w="med" len="med"/>
                    </a:lnR>
                    <a:noFill/>
                  </a:tcPr>
                </a:tc>
                <a:tc>
                  <a:txBody>
                    <a:bodyPr/>
                    <a:lstStyle/>
                    <a:p>
                      <a:pPr algn="ctr"/>
                      <a:r>
                        <a:rPr lang="en-US" dirty="0"/>
                        <a:t>2.1</a:t>
                      </a:r>
                    </a:p>
                  </a:txBody>
                  <a:tcPr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noFill/>
                  </a:tcPr>
                </a:tc>
                <a:tc>
                  <a:txBody>
                    <a:bodyPr/>
                    <a:lstStyle/>
                    <a:p>
                      <a:pPr algn="ctr"/>
                      <a:r>
                        <a:rPr lang="en-US" dirty="0"/>
                        <a:t>1.7</a:t>
                      </a:r>
                    </a:p>
                  </a:txBody>
                  <a:tcPr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noFill/>
                  </a:tcPr>
                </a:tc>
                <a:tc>
                  <a:txBody>
                    <a:bodyPr/>
                    <a:lstStyle/>
                    <a:p>
                      <a:pPr algn="ctr"/>
                      <a:r>
                        <a:rPr lang="en-US" dirty="0"/>
                        <a:t>2.5</a:t>
                      </a:r>
                    </a:p>
                  </a:txBody>
                  <a:tcPr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noFill/>
                  </a:tcPr>
                </a:tc>
                <a:tc>
                  <a:txBody>
                    <a:bodyPr/>
                    <a:lstStyle/>
                    <a:p>
                      <a:pPr algn="ctr"/>
                      <a:r>
                        <a:rPr lang="en-US" dirty="0"/>
                        <a:t>2.8</a:t>
                      </a:r>
                    </a:p>
                  </a:txBody>
                  <a:tcPr anchor="ctr">
                    <a:lnL w="6350" cap="flat" cmpd="sng" algn="ctr">
                      <a:solidFill>
                        <a:schemeClr val="accent4"/>
                      </a:solidFill>
                      <a:prstDash val="solid"/>
                      <a:round/>
                      <a:headEnd type="none" w="med" len="med"/>
                      <a:tailEnd type="none" w="med" len="med"/>
                    </a:lnL>
                    <a:noFill/>
                  </a:tcPr>
                </a:tc>
                <a:extLst>
                  <a:ext uri="{0D108BD9-81ED-4DB2-BD59-A6C34878D82A}">
                    <a16:rowId xmlns:a16="http://schemas.microsoft.com/office/drawing/2014/main" val="1400497281"/>
                  </a:ext>
                </a:extLst>
              </a:tr>
              <a:tr h="602177">
                <a:tc>
                  <a:txBody>
                    <a:bodyPr/>
                    <a:lstStyle/>
                    <a:p>
                      <a:pPr algn="ctr"/>
                      <a:r>
                        <a:rPr lang="en-US" b="0" dirty="0"/>
                        <a:t>Item 4</a:t>
                      </a:r>
                    </a:p>
                  </a:txBody>
                  <a:tcPr anchor="ctr">
                    <a:lnR w="6350" cap="flat" cmpd="sng" algn="ctr">
                      <a:solidFill>
                        <a:schemeClr val="accent1"/>
                      </a:solidFill>
                      <a:prstDash val="solid"/>
                      <a:round/>
                      <a:headEnd type="none" w="med" len="med"/>
                      <a:tailEnd type="none" w="med" len="med"/>
                    </a:lnR>
                    <a:noFill/>
                  </a:tcPr>
                </a:tc>
                <a:tc>
                  <a:txBody>
                    <a:bodyPr/>
                    <a:lstStyle/>
                    <a:p>
                      <a:pPr algn="ctr"/>
                      <a:r>
                        <a:rPr lang="en-US" dirty="0"/>
                        <a:t>4.5</a:t>
                      </a:r>
                    </a:p>
                  </a:txBody>
                  <a:tcPr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noFill/>
                  </a:tcPr>
                </a:tc>
                <a:tc>
                  <a:txBody>
                    <a:bodyPr/>
                    <a:lstStyle/>
                    <a:p>
                      <a:pPr algn="ctr"/>
                      <a:r>
                        <a:rPr lang="en-US" dirty="0"/>
                        <a:t>2.2</a:t>
                      </a:r>
                    </a:p>
                  </a:txBody>
                  <a:tcPr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noFill/>
                  </a:tcPr>
                </a:tc>
                <a:tc>
                  <a:txBody>
                    <a:bodyPr/>
                    <a:lstStyle/>
                    <a:p>
                      <a:pPr algn="ctr"/>
                      <a:r>
                        <a:rPr lang="en-US" dirty="0"/>
                        <a:t>1.7</a:t>
                      </a:r>
                    </a:p>
                  </a:txBody>
                  <a:tcPr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noFill/>
                  </a:tcPr>
                </a:tc>
                <a:tc>
                  <a:txBody>
                    <a:bodyPr/>
                    <a:lstStyle/>
                    <a:p>
                      <a:pPr algn="ctr"/>
                      <a:r>
                        <a:rPr lang="en-US" dirty="0"/>
                        <a:t>7</a:t>
                      </a:r>
                    </a:p>
                  </a:txBody>
                  <a:tcPr anchor="ctr">
                    <a:lnL w="6350" cap="flat" cmpd="sng" algn="ctr">
                      <a:solidFill>
                        <a:schemeClr val="accent4"/>
                      </a:solidFill>
                      <a:prstDash val="solid"/>
                      <a:round/>
                      <a:headEnd type="none" w="med" len="med"/>
                      <a:tailEnd type="none" w="med" len="med"/>
                    </a:lnL>
                    <a:noFill/>
                  </a:tcPr>
                </a:tc>
                <a:extLst>
                  <a:ext uri="{0D108BD9-81ED-4DB2-BD59-A6C34878D82A}">
                    <a16:rowId xmlns:a16="http://schemas.microsoft.com/office/drawing/2014/main" val="567824203"/>
                  </a:ext>
                </a:extLst>
              </a:tr>
            </a:tbl>
          </a:graphicData>
        </a:graphic>
      </p:graphicFrame>
      <p:sp>
        <p:nvSpPr>
          <p:cNvPr id="7" name="Slide Number Placeholder 5">
            <a:extLst>
              <a:ext uri="{FF2B5EF4-FFF2-40B4-BE49-F238E27FC236}">
                <a16:creationId xmlns:a16="http://schemas.microsoft.com/office/drawing/2014/main" id="{4ECDE54D-4BD2-4764-A36A-8487DB61E7A6}"/>
              </a:ext>
            </a:extLst>
          </p:cNvPr>
          <p:cNvSpPr>
            <a:spLocks noGrp="1"/>
          </p:cNvSpPr>
          <p:nvPr>
            <p:ph type="sldNum" sz="quarter" idx="12"/>
          </p:nvPr>
        </p:nvSpPr>
        <p:spPr>
          <a:xfrm>
            <a:off x="8610600" y="6356350"/>
            <a:ext cx="2743200" cy="365125"/>
          </a:xfrm>
        </p:spPr>
        <p:txBody>
          <a:bodyPr/>
          <a:lstStyle/>
          <a:p>
            <a:fld id="{D8DA9DAA-006C-4F4B-980E-E3DF019B24E2}" type="slidenum">
              <a:rPr lang="en-US" b="1" cap="all" spc="100" smtClean="0">
                <a:solidFill>
                  <a:schemeClr val="accent2"/>
                </a:solidFill>
              </a:rPr>
              <a:t>6</a:t>
            </a:fld>
            <a:endParaRPr lang="en-US" b="1" cap="all" spc="100" dirty="0">
              <a:solidFill>
                <a:schemeClr val="accent2"/>
              </a:solidFill>
            </a:endParaRPr>
          </a:p>
        </p:txBody>
      </p:sp>
    </p:spTree>
    <p:extLst>
      <p:ext uri="{BB962C8B-B14F-4D97-AF65-F5344CB8AC3E}">
        <p14:creationId xmlns:p14="http://schemas.microsoft.com/office/powerpoint/2010/main" val="27782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p:txBody>
          <a:bodyPr/>
          <a:lstStyle/>
          <a:p>
            <a:r>
              <a:rPr lang="en-US" sz="3600" dirty="0"/>
              <a:t>The way to get started is to quit talking and begin doing.</a:t>
            </a:r>
            <a:endParaRPr lang="en-US" dirty="0"/>
          </a:p>
        </p:txBody>
      </p:sp>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p:txBody>
          <a:bodyPr/>
          <a:lstStyle/>
          <a:p>
            <a:r>
              <a:rPr lang="en-US" sz="1800" dirty="0"/>
              <a:t>Walt Disney</a:t>
            </a:r>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Presentation Title</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7</a:t>
            </a:fld>
            <a:endParaRPr lang="en-US" dirty="0"/>
          </a:p>
        </p:txBody>
      </p:sp>
    </p:spTree>
    <p:extLst>
      <p:ext uri="{BB962C8B-B14F-4D97-AF65-F5344CB8AC3E}">
        <p14:creationId xmlns:p14="http://schemas.microsoft.com/office/powerpoint/2010/main" val="356147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p:txBody>
          <a:bodyPr/>
          <a:lstStyle/>
          <a:p>
            <a:r>
              <a:rPr lang="en-US" dirty="0"/>
              <a:t>Team</a:t>
            </a:r>
          </a:p>
        </p:txBody>
      </p:sp>
      <p:sp>
        <p:nvSpPr>
          <p:cNvPr id="5" name="Footer Placeholder 4">
            <a:extLst>
              <a:ext uri="{FF2B5EF4-FFF2-40B4-BE49-F238E27FC236}">
                <a16:creationId xmlns:a16="http://schemas.microsoft.com/office/drawing/2014/main" id="{63B7C214-9C4B-410D-816A-6B3C8059C7BA}"/>
              </a:ext>
            </a:extLst>
          </p:cNvPr>
          <p:cNvSpPr>
            <a:spLocks noGrp="1"/>
          </p:cNvSpPr>
          <p:nvPr>
            <p:ph type="ftr" sz="quarter" idx="11"/>
          </p:nvPr>
        </p:nvSpPr>
        <p:spPr/>
        <p:txBody>
          <a:bodyPr/>
          <a:lstStyle/>
          <a:p>
            <a:r>
              <a:rPr lang="en-US" dirty="0"/>
              <a:t>Presentation Title</a:t>
            </a:r>
          </a:p>
        </p:txBody>
      </p:sp>
      <p:graphicFrame>
        <p:nvGraphicFramePr>
          <p:cNvPr id="7" name="Content Placeholder 2" descr="Team SmartArt graphic">
            <a:extLst>
              <a:ext uri="{FF2B5EF4-FFF2-40B4-BE49-F238E27FC236}">
                <a16:creationId xmlns:a16="http://schemas.microsoft.com/office/drawing/2014/main" id="{03C6056F-38E4-47B4-87B7-F1F7D129B648}"/>
              </a:ext>
            </a:extLst>
          </p:cNvPr>
          <p:cNvGraphicFramePr>
            <a:graphicFrameLocks noGrp="1"/>
          </p:cNvGraphicFramePr>
          <p:nvPr>
            <p:ph idx="1"/>
            <p:extLst>
              <p:ext uri="{D42A27DB-BD31-4B8C-83A1-F6EECF244321}">
                <p14:modId xmlns:p14="http://schemas.microsoft.com/office/powerpoint/2010/main" val="3885638043"/>
              </p:ext>
            </p:extLst>
          </p:nvPr>
        </p:nvGraphicFramePr>
        <p:xfrm>
          <a:off x="576263" y="1825625"/>
          <a:ext cx="107711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F8D5D16-EDC5-46DE-A0B9-0765F4F59BB7}"/>
              </a:ext>
            </a:extLst>
          </p:cNvPr>
          <p:cNvSpPr>
            <a:spLocks noGrp="1"/>
          </p:cNvSpPr>
          <p:nvPr>
            <p:ph type="dt" sz="half" idx="10"/>
          </p:nvPr>
        </p:nvSpPr>
        <p:spPr/>
        <p:txBody>
          <a:bodyPr/>
          <a:lstStyle/>
          <a:p>
            <a:r>
              <a:rPr lang="en-US" dirty="0"/>
              <a:t>9/3/20XX</a:t>
            </a:r>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p:txBody>
          <a:bodyPr/>
          <a:lstStyle/>
          <a:p>
            <a:fld id="{D8DA9DAA-006C-4F4B-980E-E3DF019B24E2}" type="slidenum">
              <a:rPr lang="en-US" smtClean="0"/>
              <a:pPr/>
              <a:t>8</a:t>
            </a:fld>
            <a:endParaRPr lang="en-US" dirty="0"/>
          </a:p>
        </p:txBody>
      </p:sp>
    </p:spTree>
    <p:extLst>
      <p:ext uri="{BB962C8B-B14F-4D97-AF65-F5344CB8AC3E}">
        <p14:creationId xmlns:p14="http://schemas.microsoft.com/office/powerpoint/2010/main" val="227002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p:txBody>
          <a:bodyPr>
            <a:normAutofit/>
          </a:bodyPr>
          <a:lstStyle/>
          <a:p>
            <a:r>
              <a:rPr lang="en-US" dirty="0"/>
              <a:t>Timeline</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fld id="{D8DA9DAA-006C-4F4B-980E-E3DF019B24E2}" type="slidenum">
              <a:rPr lang="en-US" b="1" cap="all" spc="100" smtClean="0">
                <a:solidFill>
                  <a:schemeClr val="accent2"/>
                </a:solidFill>
              </a:rPr>
              <a:pPr>
                <a:spcAft>
                  <a:spcPts val="600"/>
                </a:spcAft>
              </a:pPr>
              <a:t>9</a:t>
            </a:fld>
            <a:endParaRPr lang="en-US" b="1" cap="all" spc="100" dirty="0">
              <a:solidFill>
                <a:schemeClr val="accent2"/>
              </a:solidFill>
            </a:endParaRPr>
          </a:p>
        </p:txBody>
      </p:sp>
      <p:graphicFrame>
        <p:nvGraphicFramePr>
          <p:cNvPr id="14" name="Content Placeholder 6" descr="timeline SmartArt Graphic">
            <a:extLst>
              <a:ext uri="{FF2B5EF4-FFF2-40B4-BE49-F238E27FC236}">
                <a16:creationId xmlns:a16="http://schemas.microsoft.com/office/drawing/2014/main" id="{CEC6DA80-0404-4CED-A682-9D41A16B341E}"/>
              </a:ext>
            </a:extLst>
          </p:cNvPr>
          <p:cNvGraphicFramePr>
            <a:graphicFrameLocks noGrp="1"/>
          </p:cNvGraphicFramePr>
          <p:nvPr>
            <p:ph idx="1"/>
            <p:extLst>
              <p:ext uri="{D42A27DB-BD31-4B8C-83A1-F6EECF244321}">
                <p14:modId xmlns:p14="http://schemas.microsoft.com/office/powerpoint/2010/main" val="1668097827"/>
              </p:ext>
            </p:extLst>
          </p:nvPr>
        </p:nvGraphicFramePr>
        <p:xfrm>
          <a:off x="1447800" y="1325880"/>
          <a:ext cx="9906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288639"/>
      </p:ext>
    </p:extLst>
  </p:cSld>
  <p:clrMapOvr>
    <a:masterClrMapping/>
  </p:clrMapOvr>
</p:sld>
</file>

<file path=ppt/theme/theme1.xml><?xml version="1.0" encoding="utf-8"?>
<a:theme xmlns:a="http://schemas.openxmlformats.org/drawingml/2006/main" name="Custom">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D909BD3F-B240-4348-8BE3-67FDD68BA7A7}"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D4A67D12-FAB5-406C-9279-3EAA5A20A6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63b6e8a-5a21-4154-8b59-9f8ff06d7a6c}" enabled="1" method="Privileged" siteId="{84650a08-9355-4e42-9cce-59992176dc6a}" contentBits="1" removed="0"/>
</clbl:labelList>
</file>

<file path=docProps/app.xml><?xml version="1.0" encoding="utf-8"?>
<Properties xmlns="http://schemas.openxmlformats.org/officeDocument/2006/extended-properties" xmlns:vt="http://schemas.openxmlformats.org/officeDocument/2006/docPropsVTypes">
  <Template>{B4739D1D-01BA-441D-98C3-0BC61CC20704}tf89338750_win32</Template>
  <TotalTime>0</TotalTime>
  <Words>457</Words>
  <Application>Microsoft Office PowerPoint</Application>
  <PresentationFormat>Widescreen</PresentationFormat>
  <Paragraphs>94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Univers</vt:lpstr>
      <vt:lpstr>Custom</vt:lpstr>
      <vt:lpstr>Lombard Test Power point </vt:lpstr>
      <vt:lpstr>Testing </vt:lpstr>
      <vt:lpstr>This is a test powerpoint </vt:lpstr>
      <vt:lpstr>Topic one</vt:lpstr>
      <vt:lpstr>Chart</vt:lpstr>
      <vt:lpstr>Table</vt:lpstr>
      <vt:lpstr>The way to get started is to quit talking and begin doing.</vt:lpstr>
      <vt:lpstr>Team</vt:lpstr>
      <vt:lpstr>Timeline</vt:lpstr>
      <vt:lpstr>Title</vt:lpstr>
      <vt:lpstr>Title </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Lombard Test Power point </dc:title>
  <dc:creator>Simon Sciberras at Lombard Bank</dc:creator>
  <cp:lastModifiedBy>Simon Sciberras at Lombard Bank</cp:lastModifiedBy>
  <cp:revision>1</cp:revision>
  <dcterms:created xsi:type="dcterms:W3CDTF">2023-09-05T10:02:18Z</dcterms:created>
  <dcterms:modified xsi:type="dcterms:W3CDTF">2023-09-05T10:04:03Z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ClassificationContentMarkingHeaderLocations">
    <vt:lpwstr>Custom:8</vt:lpwstr>
  </property>
  <property fmtid="{D5CDD505-2E9C-101B-9397-08002B2CF9AE}" pid="4" name="ClassificationContentMarkingHeaderText">
    <vt:lpwstr>Unrestricted</vt:lpwstr>
  </property>
</Properties>
</file>